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31"/>
  </p:notesMasterIdLst>
  <p:sldIdLst>
    <p:sldId id="256" r:id="rId2"/>
    <p:sldId id="263" r:id="rId3"/>
    <p:sldId id="297" r:id="rId4"/>
    <p:sldId id="298" r:id="rId5"/>
    <p:sldId id="303" r:id="rId6"/>
    <p:sldId id="301" r:id="rId7"/>
    <p:sldId id="304" r:id="rId8"/>
    <p:sldId id="257" r:id="rId9"/>
    <p:sldId id="322" r:id="rId10"/>
    <p:sldId id="305" r:id="rId11"/>
    <p:sldId id="346" r:id="rId12"/>
    <p:sldId id="345" r:id="rId13"/>
    <p:sldId id="344" r:id="rId14"/>
    <p:sldId id="323" r:id="rId15"/>
    <p:sldId id="324" r:id="rId16"/>
    <p:sldId id="325" r:id="rId17"/>
    <p:sldId id="327" r:id="rId18"/>
    <p:sldId id="328" r:id="rId19"/>
    <p:sldId id="342" r:id="rId20"/>
    <p:sldId id="343" r:id="rId21"/>
    <p:sldId id="329" r:id="rId22"/>
    <p:sldId id="330" r:id="rId23"/>
    <p:sldId id="331" r:id="rId24"/>
    <p:sldId id="332" r:id="rId25"/>
    <p:sldId id="333" r:id="rId26"/>
    <p:sldId id="334" r:id="rId27"/>
    <p:sldId id="335" r:id="rId28"/>
    <p:sldId id="347" r:id="rId29"/>
    <p:sldId id="268" r:id="rId30"/>
  </p:sldIdLst>
  <p:sldSz cx="9144000" cy="5143500" type="screen16x9"/>
  <p:notesSz cx="6858000" cy="9144000"/>
  <p:embeddedFontLst>
    <p:embeddedFont>
      <p:font typeface="Calibri" panose="020F0502020204030204" pitchFamily="34" charset="0"/>
      <p:regular r:id="rId32"/>
      <p:bold r:id="rId33"/>
      <p:italic r:id="rId34"/>
      <p:boldItalic r:id="rId35"/>
    </p:embeddedFont>
    <p:embeddedFont>
      <p:font typeface="Maven Pro" panose="020B0604020202020204" charset="0"/>
      <p:regular r:id="rId36"/>
      <p:bold r:id="rId37"/>
    </p:embeddedFont>
    <p:embeddedFont>
      <p:font typeface="Advent Pro SemiBold" panose="020B0604020202020204" charset="0"/>
      <p:regular r:id="rId38"/>
      <p:bold r:id="rId39"/>
    </p:embeddedFont>
    <p:embeddedFont>
      <p:font typeface="Share Tech" panose="020B0604020202020204" charset="0"/>
      <p:regular r:id="rId40"/>
    </p:embeddedFont>
    <p:embeddedFont>
      <p:font typeface="Fira Sans Extra Condensed Medium" panose="020B060402020202020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6E1"/>
    <a:srgbClr val="002845"/>
    <a:srgbClr val="F097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BDC83D-AF55-443E-8516-50C71149CC3E}">
  <a:tblStyle styleId="{59BDC83D-AF55-443E-8516-50C71149CC3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77" autoAdjust="0"/>
    <p:restoredTop sz="94660"/>
  </p:normalViewPr>
  <p:slideViewPr>
    <p:cSldViewPr snapToGrid="0">
      <p:cViewPr varScale="1">
        <p:scale>
          <a:sx n="107" d="100"/>
          <a:sy n="107" d="100"/>
        </p:scale>
        <p:origin x="77" y="2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3407083171"/>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6c52a2e8d8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6c52a2e8d8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3310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3515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5649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05353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4427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00687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939181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3338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27445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2796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63276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46500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4359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52752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66532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6c4305b01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6c4305b01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84517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6153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7017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46757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45774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6c60e245bf_1_318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6c60e245bf_1_318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17534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90514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5958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70d13569c7_2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70d13569c7_2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91434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6c60e245bf_1_31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6c60e245bf_1_3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97352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561650" y="751888"/>
            <a:ext cx="60207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solidFill>
                  <a:schemeClr val="lt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2924250" y="2804488"/>
            <a:ext cx="32955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10023" y="4821495"/>
            <a:ext cx="98059" cy="98295"/>
          </a:xfrm>
          <a:custGeom>
            <a:avLst/>
            <a:gdLst/>
            <a:ahLst/>
            <a:cxnLst/>
            <a:rect l="l" t="t" r="r" b="b"/>
            <a:pathLst>
              <a:path w="3742" h="3751" fill="none" extrusionOk="0">
                <a:moveTo>
                  <a:pt x="1" y="0"/>
                </a:moveTo>
                <a:lnTo>
                  <a:pt x="3742" y="0"/>
                </a:lnTo>
                <a:lnTo>
                  <a:pt x="3742" y="3750"/>
                </a:lnTo>
                <a:lnTo>
                  <a:pt x="1" y="3750"/>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2"/>
          <p:cNvGrpSpPr/>
          <p:nvPr/>
        </p:nvGrpSpPr>
        <p:grpSpPr>
          <a:xfrm>
            <a:off x="8263682" y="-434366"/>
            <a:ext cx="188886" cy="1181531"/>
            <a:chOff x="2877432" y="975334"/>
            <a:chExt cx="188886" cy="1181531"/>
          </a:xfrm>
        </p:grpSpPr>
        <p:sp>
          <p:nvSpPr>
            <p:cNvPr id="18" name="Google Shape;18;p2"/>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2"/>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 name="Google Shape;22;p2"/>
          <p:cNvGrpSpPr/>
          <p:nvPr/>
        </p:nvGrpSpPr>
        <p:grpSpPr>
          <a:xfrm>
            <a:off x="3090746" y="-533657"/>
            <a:ext cx="98059" cy="1147596"/>
            <a:chOff x="3347921" y="16006"/>
            <a:chExt cx="98059" cy="1147596"/>
          </a:xfrm>
        </p:grpSpPr>
        <p:sp>
          <p:nvSpPr>
            <p:cNvPr id="23" name="Google Shape;23;p2"/>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4892771" y="-340112"/>
            <a:ext cx="121172" cy="760495"/>
            <a:chOff x="5245196" y="3136513"/>
            <a:chExt cx="121172" cy="760495"/>
          </a:xfrm>
        </p:grpSpPr>
        <p:sp>
          <p:nvSpPr>
            <p:cNvPr id="26" name="Google Shape;26;p2"/>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a:off x="250617" y="2402301"/>
            <a:ext cx="188650" cy="2468354"/>
            <a:chOff x="250617" y="2402301"/>
            <a:chExt cx="188650" cy="2468354"/>
          </a:xfrm>
        </p:grpSpPr>
        <p:sp>
          <p:nvSpPr>
            <p:cNvPr id="29" name="Google Shape;29;p2"/>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 name="Google Shape;33;p2"/>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 name="Google Shape;35;p2"/>
          <p:cNvGrpSpPr/>
          <p:nvPr/>
        </p:nvGrpSpPr>
        <p:grpSpPr>
          <a:xfrm>
            <a:off x="2038689" y="173907"/>
            <a:ext cx="57599" cy="831799"/>
            <a:chOff x="2038689" y="173907"/>
            <a:chExt cx="57599" cy="831799"/>
          </a:xfrm>
        </p:grpSpPr>
        <p:sp>
          <p:nvSpPr>
            <p:cNvPr id="36" name="Google Shape;36;p2"/>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8"/>
        <p:cNvGrpSpPr/>
        <p:nvPr/>
      </p:nvGrpSpPr>
      <p:grpSpPr>
        <a:xfrm>
          <a:off x="0" y="0"/>
          <a:ext cx="0" cy="0"/>
          <a:chOff x="0" y="0"/>
          <a:chExt cx="0" cy="0"/>
        </a:xfrm>
      </p:grpSpPr>
      <p:sp>
        <p:nvSpPr>
          <p:cNvPr id="39" name="Google Shape;39;p3"/>
          <p:cNvSpPr/>
          <p:nvPr/>
        </p:nvSpPr>
        <p:spPr>
          <a:xfrm>
            <a:off x="720239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 name="Google Shape;41;p3"/>
          <p:cNvGrpSpPr/>
          <p:nvPr/>
        </p:nvGrpSpPr>
        <p:grpSpPr>
          <a:xfrm>
            <a:off x="8263682" y="-434366"/>
            <a:ext cx="188886" cy="1181531"/>
            <a:chOff x="2877432" y="975334"/>
            <a:chExt cx="188886" cy="1181531"/>
          </a:xfrm>
        </p:grpSpPr>
        <p:sp>
          <p:nvSpPr>
            <p:cNvPr id="42" name="Google Shape;42;p3"/>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3643898" y="-436198"/>
            <a:ext cx="133252" cy="1952377"/>
            <a:chOff x="6780548" y="337714"/>
            <a:chExt cx="133252" cy="1952377"/>
          </a:xfrm>
        </p:grpSpPr>
        <p:sp>
          <p:nvSpPr>
            <p:cNvPr id="47" name="Google Shape;47;p3"/>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 name="Google Shape;49;p3"/>
          <p:cNvSpPr/>
          <p:nvPr/>
        </p:nvSpPr>
        <p:spPr>
          <a:xfrm>
            <a:off x="8935726" y="10"/>
            <a:ext cx="8464" cy="2519637"/>
          </a:xfrm>
          <a:custGeom>
            <a:avLst/>
            <a:gdLst/>
            <a:ahLst/>
            <a:cxnLst/>
            <a:rect l="l" t="t" r="r" b="b"/>
            <a:pathLst>
              <a:path w="323" h="96151" extrusionOk="0">
                <a:moveTo>
                  <a:pt x="166" y="0"/>
                </a:moveTo>
                <a:lnTo>
                  <a:pt x="1" y="96150"/>
                </a:lnTo>
                <a:lnTo>
                  <a:pt x="323" y="96150"/>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 name="Google Shape;50;p3"/>
          <p:cNvGrpSpPr/>
          <p:nvPr/>
        </p:nvGrpSpPr>
        <p:grpSpPr>
          <a:xfrm>
            <a:off x="8008096" y="2108910"/>
            <a:ext cx="199001" cy="2139769"/>
            <a:chOff x="8008096" y="2108910"/>
            <a:chExt cx="199001" cy="2139769"/>
          </a:xfrm>
        </p:grpSpPr>
        <p:sp>
          <p:nvSpPr>
            <p:cNvPr id="51" name="Google Shape;51;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 name="Google Shape;53;p3"/>
          <p:cNvGrpSpPr/>
          <p:nvPr/>
        </p:nvGrpSpPr>
        <p:grpSpPr>
          <a:xfrm>
            <a:off x="520996" y="1091548"/>
            <a:ext cx="199001" cy="2139769"/>
            <a:chOff x="8008096" y="2108910"/>
            <a:chExt cx="199001" cy="2139769"/>
          </a:xfrm>
        </p:grpSpPr>
        <p:sp>
          <p:nvSpPr>
            <p:cNvPr id="54" name="Google Shape;54;p3"/>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 name="Google Shape;56;p3"/>
          <p:cNvSpPr txBox="1">
            <a:spLocks noGrp="1"/>
          </p:cNvSpPr>
          <p:nvPr>
            <p:ph type="ctrTitle"/>
          </p:nvPr>
        </p:nvSpPr>
        <p:spPr>
          <a:xfrm>
            <a:off x="2031287" y="1742775"/>
            <a:ext cx="2622000" cy="837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1200"/>
              <a:buNone/>
              <a:defRPr sz="4800">
                <a:solidFill>
                  <a:schemeClr val="lt1"/>
                </a:solidFill>
              </a:defRPr>
            </a:lvl1pPr>
            <a:lvl2pPr lvl="1" rtl="0">
              <a:spcBef>
                <a:spcPts val="0"/>
              </a:spcBef>
              <a:spcAft>
                <a:spcPts val="0"/>
              </a:spcAft>
              <a:buClr>
                <a:srgbClr val="000000"/>
              </a:buClr>
              <a:buSzPts val="1200"/>
              <a:buNone/>
              <a:defRPr sz="1200">
                <a:solidFill>
                  <a:srgbClr val="000000"/>
                </a:solidFill>
              </a:defRPr>
            </a:lvl2pPr>
            <a:lvl3pPr lvl="2" rtl="0">
              <a:spcBef>
                <a:spcPts val="0"/>
              </a:spcBef>
              <a:spcAft>
                <a:spcPts val="0"/>
              </a:spcAft>
              <a:buClr>
                <a:srgbClr val="000000"/>
              </a:buClr>
              <a:buSzPts val="1200"/>
              <a:buNone/>
              <a:defRPr sz="1200">
                <a:solidFill>
                  <a:srgbClr val="000000"/>
                </a:solidFill>
              </a:defRPr>
            </a:lvl3pPr>
            <a:lvl4pPr lvl="3" rtl="0">
              <a:spcBef>
                <a:spcPts val="0"/>
              </a:spcBef>
              <a:spcAft>
                <a:spcPts val="0"/>
              </a:spcAft>
              <a:buClr>
                <a:srgbClr val="000000"/>
              </a:buClr>
              <a:buSzPts val="1200"/>
              <a:buNone/>
              <a:defRPr sz="1200">
                <a:solidFill>
                  <a:srgbClr val="000000"/>
                </a:solidFill>
              </a:defRPr>
            </a:lvl4pPr>
            <a:lvl5pPr lvl="4" rtl="0">
              <a:spcBef>
                <a:spcPts val="0"/>
              </a:spcBef>
              <a:spcAft>
                <a:spcPts val="0"/>
              </a:spcAft>
              <a:buClr>
                <a:srgbClr val="000000"/>
              </a:buClr>
              <a:buSzPts val="1200"/>
              <a:buNone/>
              <a:defRPr sz="1200">
                <a:solidFill>
                  <a:srgbClr val="000000"/>
                </a:solidFill>
              </a:defRPr>
            </a:lvl5pPr>
            <a:lvl6pPr lvl="5" rtl="0">
              <a:spcBef>
                <a:spcPts val="0"/>
              </a:spcBef>
              <a:spcAft>
                <a:spcPts val="0"/>
              </a:spcAft>
              <a:buClr>
                <a:srgbClr val="000000"/>
              </a:buClr>
              <a:buSzPts val="1200"/>
              <a:buNone/>
              <a:defRPr sz="1200">
                <a:solidFill>
                  <a:srgbClr val="000000"/>
                </a:solidFill>
              </a:defRPr>
            </a:lvl6pPr>
            <a:lvl7pPr lvl="6" rtl="0">
              <a:spcBef>
                <a:spcPts val="0"/>
              </a:spcBef>
              <a:spcAft>
                <a:spcPts val="0"/>
              </a:spcAft>
              <a:buClr>
                <a:srgbClr val="000000"/>
              </a:buClr>
              <a:buSzPts val="1200"/>
              <a:buNone/>
              <a:defRPr sz="1200">
                <a:solidFill>
                  <a:srgbClr val="000000"/>
                </a:solidFill>
              </a:defRPr>
            </a:lvl7pPr>
            <a:lvl8pPr lvl="7" rtl="0">
              <a:spcBef>
                <a:spcPts val="0"/>
              </a:spcBef>
              <a:spcAft>
                <a:spcPts val="0"/>
              </a:spcAft>
              <a:buClr>
                <a:srgbClr val="000000"/>
              </a:buClr>
              <a:buSzPts val="1200"/>
              <a:buNone/>
              <a:defRPr sz="1200">
                <a:solidFill>
                  <a:srgbClr val="000000"/>
                </a:solidFill>
              </a:defRPr>
            </a:lvl8pPr>
            <a:lvl9pPr lvl="8" rtl="0">
              <a:spcBef>
                <a:spcPts val="0"/>
              </a:spcBef>
              <a:spcAft>
                <a:spcPts val="0"/>
              </a:spcAft>
              <a:buClr>
                <a:srgbClr val="000000"/>
              </a:buClr>
              <a:buSzPts val="1200"/>
              <a:buNone/>
              <a:defRPr sz="1200">
                <a:solidFill>
                  <a:srgbClr val="000000"/>
                </a:solidFill>
              </a:defRPr>
            </a:lvl9pPr>
          </a:lstStyle>
          <a:p>
            <a:endParaRPr/>
          </a:p>
        </p:txBody>
      </p:sp>
      <p:sp>
        <p:nvSpPr>
          <p:cNvPr id="57" name="Google Shape;57;p3"/>
          <p:cNvSpPr txBox="1">
            <a:spLocks noGrp="1"/>
          </p:cNvSpPr>
          <p:nvPr>
            <p:ph type="subTitle" idx="1"/>
          </p:nvPr>
        </p:nvSpPr>
        <p:spPr>
          <a:xfrm>
            <a:off x="1791587" y="2417450"/>
            <a:ext cx="3101400" cy="10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00000"/>
              </a:buClr>
              <a:buSzPts val="1000"/>
              <a:buNone/>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58" name="Google Shape;58;p3"/>
          <p:cNvSpPr txBox="1">
            <a:spLocks noGrp="1"/>
          </p:cNvSpPr>
          <p:nvPr>
            <p:ph type="title" idx="2" hasCustomPrompt="1"/>
          </p:nvPr>
        </p:nvSpPr>
        <p:spPr>
          <a:xfrm>
            <a:off x="5834900" y="2122225"/>
            <a:ext cx="981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000000"/>
              </a:buClr>
              <a:buSzPts val="4800"/>
              <a:buNone/>
              <a:defRPr sz="6000"/>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lvl1pPr lvl="0" algn="ctr">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9" name="Google Shape;119;p8"/>
          <p:cNvSpPr/>
          <p:nvPr/>
        </p:nvSpPr>
        <p:spPr>
          <a:xfrm>
            <a:off x="1060456" y="1158638"/>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a:off x="7799740" y="916059"/>
            <a:ext cx="121434" cy="121434"/>
          </a:xfrm>
          <a:custGeom>
            <a:avLst/>
            <a:gdLst/>
            <a:ahLst/>
            <a:cxnLst/>
            <a:rect l="l" t="t" r="r" b="b"/>
            <a:pathLst>
              <a:path w="4634" h="4634" extrusionOk="0">
                <a:moveTo>
                  <a:pt x="0" y="1"/>
                </a:moveTo>
                <a:lnTo>
                  <a:pt x="0" y="4634"/>
                </a:lnTo>
                <a:lnTo>
                  <a:pt x="4633" y="463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a:off x="5257933" y="2452405"/>
            <a:ext cx="57599" cy="57599"/>
          </a:xfrm>
          <a:custGeom>
            <a:avLst/>
            <a:gdLst/>
            <a:ahLst/>
            <a:cxnLst/>
            <a:rect l="l" t="t" r="r" b="b"/>
            <a:pathLst>
              <a:path w="2198" h="2198" fill="none" extrusionOk="0">
                <a:moveTo>
                  <a:pt x="1" y="1"/>
                </a:moveTo>
                <a:lnTo>
                  <a:pt x="2198" y="1"/>
                </a:lnTo>
                <a:lnTo>
                  <a:pt x="2198" y="2198"/>
                </a:lnTo>
                <a:lnTo>
                  <a:pt x="1" y="2198"/>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8"/>
          <p:cNvSpPr/>
          <p:nvPr/>
        </p:nvSpPr>
        <p:spPr>
          <a:xfrm>
            <a:off x="275669" y="1557059"/>
            <a:ext cx="57834" cy="57599"/>
          </a:xfrm>
          <a:custGeom>
            <a:avLst/>
            <a:gdLst/>
            <a:ahLst/>
            <a:cxnLst/>
            <a:rect l="l" t="t" r="r" b="b"/>
            <a:pathLst>
              <a:path w="2207" h="2198" fill="none" extrusionOk="0">
                <a:moveTo>
                  <a:pt x="0" y="0"/>
                </a:moveTo>
                <a:lnTo>
                  <a:pt x="2207" y="0"/>
                </a:lnTo>
                <a:lnTo>
                  <a:pt x="2207" y="2197"/>
                </a:lnTo>
                <a:lnTo>
                  <a:pt x="0" y="2197"/>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8263673" y="2953681"/>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5" name="Google Shape;125;p8"/>
          <p:cNvGrpSpPr/>
          <p:nvPr/>
        </p:nvGrpSpPr>
        <p:grpSpPr>
          <a:xfrm>
            <a:off x="8263682" y="-434366"/>
            <a:ext cx="188886" cy="1181531"/>
            <a:chOff x="2877432" y="975334"/>
            <a:chExt cx="188886" cy="1181531"/>
          </a:xfrm>
        </p:grpSpPr>
        <p:sp>
          <p:nvSpPr>
            <p:cNvPr id="126" name="Google Shape;126;p8"/>
            <p:cNvSpPr/>
            <p:nvPr/>
          </p:nvSpPr>
          <p:spPr>
            <a:xfrm>
              <a:off x="2877432" y="1968242"/>
              <a:ext cx="188886" cy="188624"/>
            </a:xfrm>
            <a:custGeom>
              <a:avLst/>
              <a:gdLst/>
              <a:ahLst/>
              <a:cxnLst/>
              <a:rect l="l" t="t" r="r" b="b"/>
              <a:pathLst>
                <a:path w="7208" h="7198" fill="none" extrusionOk="0">
                  <a:moveTo>
                    <a:pt x="1" y="0"/>
                  </a:moveTo>
                  <a:lnTo>
                    <a:pt x="7208" y="0"/>
                  </a:lnTo>
                  <a:lnTo>
                    <a:pt x="7208" y="7198"/>
                  </a:lnTo>
                  <a:lnTo>
                    <a:pt x="1" y="7198"/>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2905393" y="1452501"/>
              <a:ext cx="133226" cy="133252"/>
            </a:xfrm>
            <a:custGeom>
              <a:avLst/>
              <a:gdLst/>
              <a:ahLst/>
              <a:cxnLst/>
              <a:rect l="l" t="t" r="r" b="b"/>
              <a:pathLst>
                <a:path w="5084" h="5085" fill="none" extrusionOk="0">
                  <a:moveTo>
                    <a:pt x="0" y="1"/>
                  </a:moveTo>
                  <a:lnTo>
                    <a:pt x="5083" y="1"/>
                  </a:lnTo>
                  <a:lnTo>
                    <a:pt x="5083" y="5084"/>
                  </a:lnTo>
                  <a:lnTo>
                    <a:pt x="0"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2931651" y="975334"/>
              <a:ext cx="80476" cy="80711"/>
            </a:xfrm>
            <a:custGeom>
              <a:avLst/>
              <a:gdLst/>
              <a:ahLst/>
              <a:cxnLst/>
              <a:rect l="l" t="t" r="r" b="b"/>
              <a:pathLst>
                <a:path w="3071" h="3080" fill="none" extrusionOk="0">
                  <a:moveTo>
                    <a:pt x="0" y="0"/>
                  </a:moveTo>
                  <a:lnTo>
                    <a:pt x="3070" y="0"/>
                  </a:lnTo>
                  <a:lnTo>
                    <a:pt x="3070" y="3080"/>
                  </a:lnTo>
                  <a:lnTo>
                    <a:pt x="0" y="3080"/>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 name="Google Shape;129;p8"/>
          <p:cNvSpPr/>
          <p:nvPr/>
        </p:nvSpPr>
        <p:spPr>
          <a:xfrm>
            <a:off x="8485996" y="1614632"/>
            <a:ext cx="80502" cy="80476"/>
          </a:xfrm>
          <a:custGeom>
            <a:avLst/>
            <a:gdLst/>
            <a:ahLst/>
            <a:cxnLst/>
            <a:rect l="l" t="t" r="r" b="b"/>
            <a:pathLst>
              <a:path w="3072" h="3071" extrusionOk="0">
                <a:moveTo>
                  <a:pt x="1" y="0"/>
                </a:moveTo>
                <a:lnTo>
                  <a:pt x="1" y="3070"/>
                </a:lnTo>
                <a:lnTo>
                  <a:pt x="3071" y="3070"/>
                </a:lnTo>
                <a:lnTo>
                  <a:pt x="3071"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1778504" y="2156778"/>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2" name="Google Shape;132;p8"/>
          <p:cNvGrpSpPr/>
          <p:nvPr/>
        </p:nvGrpSpPr>
        <p:grpSpPr>
          <a:xfrm>
            <a:off x="3090746" y="-533657"/>
            <a:ext cx="98059" cy="1147596"/>
            <a:chOff x="3347921" y="16006"/>
            <a:chExt cx="98059" cy="1147596"/>
          </a:xfrm>
        </p:grpSpPr>
        <p:sp>
          <p:nvSpPr>
            <p:cNvPr id="133" name="Google Shape;133;p8"/>
            <p:cNvSpPr/>
            <p:nvPr/>
          </p:nvSpPr>
          <p:spPr>
            <a:xfrm>
              <a:off x="3347921" y="1065280"/>
              <a:ext cx="98059" cy="98321"/>
            </a:xfrm>
            <a:custGeom>
              <a:avLst/>
              <a:gdLst/>
              <a:ahLst/>
              <a:cxnLst/>
              <a:rect l="l" t="t" r="r" b="b"/>
              <a:pathLst>
                <a:path w="3742" h="3752" fill="none" extrusionOk="0">
                  <a:moveTo>
                    <a:pt x="0" y="1"/>
                  </a:moveTo>
                  <a:lnTo>
                    <a:pt x="3741" y="1"/>
                  </a:lnTo>
                  <a:lnTo>
                    <a:pt x="3741" y="3751"/>
                  </a:lnTo>
                  <a:lnTo>
                    <a:pt x="0" y="3751"/>
                  </a:lnTo>
                  <a:close/>
                </a:path>
              </a:pathLst>
            </a:custGeom>
            <a:noFill/>
            <a:ln w="29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3392705" y="16006"/>
              <a:ext cx="8464" cy="894665"/>
            </a:xfrm>
            <a:custGeom>
              <a:avLst/>
              <a:gdLst/>
              <a:ahLst/>
              <a:cxnLst/>
              <a:rect l="l" t="t" r="r" b="b"/>
              <a:pathLst>
                <a:path w="323" h="34141" extrusionOk="0">
                  <a:moveTo>
                    <a:pt x="157" y="1"/>
                  </a:moveTo>
                  <a:lnTo>
                    <a:pt x="1" y="34141"/>
                  </a:lnTo>
                  <a:lnTo>
                    <a:pt x="323" y="34141"/>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5" name="Google Shape;135;p8"/>
          <p:cNvGrpSpPr/>
          <p:nvPr/>
        </p:nvGrpSpPr>
        <p:grpSpPr>
          <a:xfrm>
            <a:off x="4892771" y="-340112"/>
            <a:ext cx="121172" cy="760495"/>
            <a:chOff x="5245196" y="3136513"/>
            <a:chExt cx="121172" cy="760495"/>
          </a:xfrm>
        </p:grpSpPr>
        <p:sp>
          <p:nvSpPr>
            <p:cNvPr id="136" name="Google Shape;136;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8"/>
          <p:cNvGrpSpPr/>
          <p:nvPr/>
        </p:nvGrpSpPr>
        <p:grpSpPr>
          <a:xfrm>
            <a:off x="6967836" y="85439"/>
            <a:ext cx="133252" cy="1952377"/>
            <a:chOff x="6780548" y="337714"/>
            <a:chExt cx="133252" cy="1952377"/>
          </a:xfrm>
        </p:grpSpPr>
        <p:sp>
          <p:nvSpPr>
            <p:cNvPr id="139" name="Google Shape;139;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 name="Google Shape;141;p8"/>
          <p:cNvGrpSpPr/>
          <p:nvPr/>
        </p:nvGrpSpPr>
        <p:grpSpPr>
          <a:xfrm>
            <a:off x="250617" y="2402301"/>
            <a:ext cx="188650" cy="2468354"/>
            <a:chOff x="250617" y="2402301"/>
            <a:chExt cx="188650" cy="2468354"/>
          </a:xfrm>
        </p:grpSpPr>
        <p:sp>
          <p:nvSpPr>
            <p:cNvPr id="142" name="Google Shape;142;p8"/>
            <p:cNvSpPr/>
            <p:nvPr/>
          </p:nvSpPr>
          <p:spPr>
            <a:xfrm>
              <a:off x="250617" y="4681770"/>
              <a:ext cx="188650" cy="188886"/>
            </a:xfrm>
            <a:custGeom>
              <a:avLst/>
              <a:gdLst/>
              <a:ahLst/>
              <a:cxnLst/>
              <a:rect l="l" t="t" r="r" b="b"/>
              <a:pathLst>
                <a:path w="7199" h="7208" fill="none" extrusionOk="0">
                  <a:moveTo>
                    <a:pt x="0" y="1"/>
                  </a:moveTo>
                  <a:lnTo>
                    <a:pt x="7198" y="1"/>
                  </a:lnTo>
                  <a:lnTo>
                    <a:pt x="7198" y="7207"/>
                  </a:lnTo>
                  <a:lnTo>
                    <a:pt x="0" y="7207"/>
                  </a:lnTo>
                  <a:close/>
                </a:path>
              </a:pathLst>
            </a:custGeom>
            <a:noFill/>
            <a:ln w="5750"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8"/>
            <p:cNvSpPr/>
            <p:nvPr/>
          </p:nvSpPr>
          <p:spPr>
            <a:xfrm>
              <a:off x="278316" y="4166291"/>
              <a:ext cx="133226" cy="133226"/>
            </a:xfrm>
            <a:custGeom>
              <a:avLst/>
              <a:gdLst/>
              <a:ahLst/>
              <a:cxnLst/>
              <a:rect l="l" t="t" r="r" b="b"/>
              <a:pathLst>
                <a:path w="5084" h="5084" fill="none" extrusionOk="0">
                  <a:moveTo>
                    <a:pt x="1" y="0"/>
                  </a:moveTo>
                  <a:lnTo>
                    <a:pt x="5084" y="0"/>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8"/>
            <p:cNvSpPr/>
            <p:nvPr/>
          </p:nvSpPr>
          <p:spPr>
            <a:xfrm>
              <a:off x="304573" y="3689098"/>
              <a:ext cx="80476" cy="80476"/>
            </a:xfrm>
            <a:custGeom>
              <a:avLst/>
              <a:gdLst/>
              <a:ahLst/>
              <a:cxnLst/>
              <a:rect l="l" t="t" r="r" b="b"/>
              <a:pathLst>
                <a:path w="3071" h="3071" fill="none" extrusionOk="0">
                  <a:moveTo>
                    <a:pt x="1" y="0"/>
                  </a:moveTo>
                  <a:lnTo>
                    <a:pt x="3071" y="0"/>
                  </a:lnTo>
                  <a:lnTo>
                    <a:pt x="3071" y="3071"/>
                  </a:lnTo>
                  <a:lnTo>
                    <a:pt x="1" y="3071"/>
                  </a:lnTo>
                  <a:close/>
                </a:path>
              </a:pathLst>
            </a:custGeom>
            <a:noFill/>
            <a:ln w="25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8"/>
            <p:cNvSpPr/>
            <p:nvPr/>
          </p:nvSpPr>
          <p:spPr>
            <a:xfrm>
              <a:off x="340710" y="2402301"/>
              <a:ext cx="8464" cy="1011487"/>
            </a:xfrm>
            <a:custGeom>
              <a:avLst/>
              <a:gdLst/>
              <a:ahLst/>
              <a:cxnLst/>
              <a:rect l="l" t="t" r="r" b="b"/>
              <a:pathLst>
                <a:path w="323" h="38599" extrusionOk="0">
                  <a:moveTo>
                    <a:pt x="157" y="1"/>
                  </a:moveTo>
                  <a:lnTo>
                    <a:pt x="0" y="38599"/>
                  </a:lnTo>
                  <a:lnTo>
                    <a:pt x="322" y="38599"/>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8"/>
          <p:cNvGrpSpPr/>
          <p:nvPr/>
        </p:nvGrpSpPr>
        <p:grpSpPr>
          <a:xfrm>
            <a:off x="982417" y="1695096"/>
            <a:ext cx="199237" cy="2828935"/>
            <a:chOff x="1608717" y="1280046"/>
            <a:chExt cx="199237" cy="2828935"/>
          </a:xfrm>
        </p:grpSpPr>
        <p:sp>
          <p:nvSpPr>
            <p:cNvPr id="147" name="Google Shape;147;p8"/>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8"/>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8"/>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0" name="Google Shape;150;p8"/>
          <p:cNvSpPr/>
          <p:nvPr/>
        </p:nvSpPr>
        <p:spPr>
          <a:xfrm>
            <a:off x="646863" y="21446"/>
            <a:ext cx="8464" cy="1689069"/>
          </a:xfrm>
          <a:custGeom>
            <a:avLst/>
            <a:gdLst/>
            <a:ahLst/>
            <a:cxnLst/>
            <a:rect l="l" t="t" r="r" b="b"/>
            <a:pathLst>
              <a:path w="323" h="64456" extrusionOk="0">
                <a:moveTo>
                  <a:pt x="166" y="0"/>
                </a:moveTo>
                <a:lnTo>
                  <a:pt x="1" y="64456"/>
                </a:lnTo>
                <a:lnTo>
                  <a:pt x="322" y="64456"/>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8"/>
          <p:cNvGrpSpPr/>
          <p:nvPr/>
        </p:nvGrpSpPr>
        <p:grpSpPr>
          <a:xfrm>
            <a:off x="2038689" y="173907"/>
            <a:ext cx="57599" cy="831799"/>
            <a:chOff x="2038689" y="173907"/>
            <a:chExt cx="57599" cy="831799"/>
          </a:xfrm>
        </p:grpSpPr>
        <p:sp>
          <p:nvSpPr>
            <p:cNvPr id="152" name="Google Shape;152;p8"/>
            <p:cNvSpPr/>
            <p:nvPr/>
          </p:nvSpPr>
          <p:spPr>
            <a:xfrm>
              <a:off x="2038689" y="947872"/>
              <a:ext cx="57599" cy="57834"/>
            </a:xfrm>
            <a:custGeom>
              <a:avLst/>
              <a:gdLst/>
              <a:ahLst/>
              <a:cxnLst/>
              <a:rect l="l" t="t" r="r" b="b"/>
              <a:pathLst>
                <a:path w="2198" h="2207" fill="none" extrusionOk="0">
                  <a:moveTo>
                    <a:pt x="1" y="0"/>
                  </a:moveTo>
                  <a:lnTo>
                    <a:pt x="2197" y="0"/>
                  </a:lnTo>
                  <a:lnTo>
                    <a:pt x="2197" y="2206"/>
                  </a:lnTo>
                  <a:lnTo>
                    <a:pt x="1" y="2206"/>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8"/>
            <p:cNvSpPr/>
            <p:nvPr/>
          </p:nvSpPr>
          <p:spPr>
            <a:xfrm>
              <a:off x="2063269" y="173907"/>
              <a:ext cx="8438" cy="692074"/>
            </a:xfrm>
            <a:custGeom>
              <a:avLst/>
              <a:gdLst/>
              <a:ahLst/>
              <a:cxnLst/>
              <a:rect l="l" t="t" r="r" b="b"/>
              <a:pathLst>
                <a:path w="322" h="26410" extrusionOk="0">
                  <a:moveTo>
                    <a:pt x="166" y="1"/>
                  </a:moveTo>
                  <a:lnTo>
                    <a:pt x="0" y="26410"/>
                  </a:lnTo>
                  <a:lnTo>
                    <a:pt x="322" y="26410"/>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8"/>
          <p:cNvGrpSpPr/>
          <p:nvPr/>
        </p:nvGrpSpPr>
        <p:grpSpPr>
          <a:xfrm>
            <a:off x="8008096" y="2108910"/>
            <a:ext cx="199001" cy="2139769"/>
            <a:chOff x="8008096" y="2108910"/>
            <a:chExt cx="199001" cy="2139769"/>
          </a:xfrm>
        </p:grpSpPr>
        <p:sp>
          <p:nvSpPr>
            <p:cNvPr id="155" name="Google Shape;155;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 name="Google Shape;157;p8"/>
          <p:cNvSpPr/>
          <p:nvPr/>
        </p:nvSpPr>
        <p:spPr>
          <a:xfrm>
            <a:off x="2702019" y="1158651"/>
            <a:ext cx="121198" cy="121434"/>
          </a:xfrm>
          <a:custGeom>
            <a:avLst/>
            <a:gdLst/>
            <a:ahLst/>
            <a:cxnLst/>
            <a:rect l="l" t="t" r="r" b="b"/>
            <a:pathLst>
              <a:path w="4625" h="4634" extrusionOk="0">
                <a:moveTo>
                  <a:pt x="1" y="0"/>
                </a:moveTo>
                <a:lnTo>
                  <a:pt x="1" y="4633"/>
                </a:lnTo>
                <a:lnTo>
                  <a:pt x="4625" y="4633"/>
                </a:lnTo>
                <a:lnTo>
                  <a:pt x="462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8" name="Google Shape;158;p8"/>
          <p:cNvGrpSpPr/>
          <p:nvPr/>
        </p:nvGrpSpPr>
        <p:grpSpPr>
          <a:xfrm>
            <a:off x="4095146" y="-859690"/>
            <a:ext cx="199001" cy="2139769"/>
            <a:chOff x="8008096" y="2108910"/>
            <a:chExt cx="199001" cy="2139769"/>
          </a:xfrm>
        </p:grpSpPr>
        <p:sp>
          <p:nvSpPr>
            <p:cNvPr id="159" name="Google Shape;159;p8"/>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8"/>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 name="Google Shape;161;p8"/>
          <p:cNvGrpSpPr/>
          <p:nvPr/>
        </p:nvGrpSpPr>
        <p:grpSpPr>
          <a:xfrm>
            <a:off x="6333286" y="3704939"/>
            <a:ext cx="133252" cy="1952377"/>
            <a:chOff x="6780548" y="337714"/>
            <a:chExt cx="133252" cy="1952377"/>
          </a:xfrm>
        </p:grpSpPr>
        <p:sp>
          <p:nvSpPr>
            <p:cNvPr id="162" name="Google Shape;162;p8"/>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8"/>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8"/>
          <p:cNvGrpSpPr/>
          <p:nvPr/>
        </p:nvGrpSpPr>
        <p:grpSpPr>
          <a:xfrm>
            <a:off x="2702021" y="3612763"/>
            <a:ext cx="121172" cy="760495"/>
            <a:chOff x="5245196" y="3136513"/>
            <a:chExt cx="121172" cy="760495"/>
          </a:xfrm>
        </p:grpSpPr>
        <p:sp>
          <p:nvSpPr>
            <p:cNvPr id="165" name="Google Shape;165;p8"/>
            <p:cNvSpPr/>
            <p:nvPr/>
          </p:nvSpPr>
          <p:spPr>
            <a:xfrm>
              <a:off x="5245196" y="3775810"/>
              <a:ext cx="121172" cy="121198"/>
            </a:xfrm>
            <a:custGeom>
              <a:avLst/>
              <a:gdLst/>
              <a:ahLst/>
              <a:cxnLst/>
              <a:rect l="l" t="t" r="r" b="b"/>
              <a:pathLst>
                <a:path w="4624" h="4625" extrusionOk="0">
                  <a:moveTo>
                    <a:pt x="0" y="1"/>
                  </a:moveTo>
                  <a:lnTo>
                    <a:pt x="0" y="4624"/>
                  </a:lnTo>
                  <a:lnTo>
                    <a:pt x="4624" y="4624"/>
                  </a:lnTo>
                  <a:lnTo>
                    <a:pt x="4624"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8"/>
            <p:cNvSpPr/>
            <p:nvPr/>
          </p:nvSpPr>
          <p:spPr>
            <a:xfrm>
              <a:off x="5309007" y="3136513"/>
              <a:ext cx="8464" cy="554288"/>
            </a:xfrm>
            <a:custGeom>
              <a:avLst/>
              <a:gdLst/>
              <a:ahLst/>
              <a:cxnLst/>
              <a:rect l="l" t="t" r="r" b="b"/>
              <a:pathLst>
                <a:path w="323" h="21152" extrusionOk="0">
                  <a:moveTo>
                    <a:pt x="166" y="1"/>
                  </a:moveTo>
                  <a:lnTo>
                    <a:pt x="0" y="21152"/>
                  </a:lnTo>
                  <a:lnTo>
                    <a:pt x="322" y="21152"/>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 name="Google Shape;167;p8"/>
          <p:cNvSpPr/>
          <p:nvPr/>
        </p:nvSpPr>
        <p:spPr>
          <a:xfrm>
            <a:off x="5539523" y="4516718"/>
            <a:ext cx="104086" cy="104322"/>
          </a:xfrm>
          <a:custGeom>
            <a:avLst/>
            <a:gdLst/>
            <a:ahLst/>
            <a:cxnLst/>
            <a:rect l="l" t="t" r="r" b="b"/>
            <a:pathLst>
              <a:path w="3972" h="3981" extrusionOk="0">
                <a:moveTo>
                  <a:pt x="0" y="1"/>
                </a:moveTo>
                <a:lnTo>
                  <a:pt x="0" y="3981"/>
                </a:lnTo>
                <a:lnTo>
                  <a:pt x="3972" y="3981"/>
                </a:lnTo>
                <a:lnTo>
                  <a:pt x="397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8"/>
          <p:cNvSpPr/>
          <p:nvPr/>
        </p:nvSpPr>
        <p:spPr>
          <a:xfrm>
            <a:off x="6994217" y="3378784"/>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71" name="Google Shape;171;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72" name="Google Shape;172;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56"/>
        <p:cNvGrpSpPr/>
        <p:nvPr/>
      </p:nvGrpSpPr>
      <p:grpSpPr>
        <a:xfrm>
          <a:off x="0" y="0"/>
          <a:ext cx="0" cy="0"/>
          <a:chOff x="0" y="0"/>
          <a:chExt cx="0" cy="0"/>
        </a:xfrm>
      </p:grpSpPr>
      <p:sp>
        <p:nvSpPr>
          <p:cNvPr id="257" name="Google Shape;257;p13"/>
          <p:cNvSpPr txBox="1">
            <a:spLocks noGrp="1"/>
          </p:cNvSpPr>
          <p:nvPr>
            <p:ph type="subTitle" idx="1"/>
          </p:nvPr>
        </p:nvSpPr>
        <p:spPr>
          <a:xfrm>
            <a:off x="6429027"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58" name="Google Shape;258;p13"/>
          <p:cNvSpPr/>
          <p:nvPr/>
        </p:nvSpPr>
        <p:spPr>
          <a:xfrm>
            <a:off x="7647375" y="949600"/>
            <a:ext cx="167150" cy="167150"/>
          </a:xfrm>
          <a:custGeom>
            <a:avLst/>
            <a:gdLst/>
            <a:ahLst/>
            <a:cxnLst/>
            <a:rect l="l" t="t" r="r" b="b"/>
            <a:pathLst>
              <a:path w="6686" h="6686" extrusionOk="0">
                <a:moveTo>
                  <a:pt x="6236" y="450"/>
                </a:moveTo>
                <a:lnTo>
                  <a:pt x="6236" y="6236"/>
                </a:lnTo>
                <a:lnTo>
                  <a:pt x="450" y="6236"/>
                </a:lnTo>
                <a:lnTo>
                  <a:pt x="450" y="450"/>
                </a:lnTo>
                <a:close/>
                <a:moveTo>
                  <a:pt x="0" y="0"/>
                </a:moveTo>
                <a:lnTo>
                  <a:pt x="0" y="6686"/>
                </a:lnTo>
                <a:lnTo>
                  <a:pt x="6686" y="6686"/>
                </a:lnTo>
                <a:lnTo>
                  <a:pt x="668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3"/>
          <p:cNvSpPr/>
          <p:nvPr/>
        </p:nvSpPr>
        <p:spPr>
          <a:xfrm>
            <a:off x="8985850" y="411675"/>
            <a:ext cx="108650" cy="108650"/>
          </a:xfrm>
          <a:custGeom>
            <a:avLst/>
            <a:gdLst/>
            <a:ahLst/>
            <a:cxnLst/>
            <a:rect l="l" t="t" r="r" b="b"/>
            <a:pathLst>
              <a:path w="4346" h="4346" extrusionOk="0">
                <a:moveTo>
                  <a:pt x="4008" y="356"/>
                </a:moveTo>
                <a:lnTo>
                  <a:pt x="4008" y="4027"/>
                </a:lnTo>
                <a:lnTo>
                  <a:pt x="338" y="4027"/>
                </a:lnTo>
                <a:lnTo>
                  <a:pt x="338" y="356"/>
                </a:lnTo>
                <a:close/>
                <a:moveTo>
                  <a:pt x="1" y="1"/>
                </a:moveTo>
                <a:lnTo>
                  <a:pt x="1" y="4345"/>
                </a:lnTo>
                <a:lnTo>
                  <a:pt x="4346" y="4345"/>
                </a:lnTo>
                <a:lnTo>
                  <a:pt x="4346"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3"/>
          <p:cNvSpPr/>
          <p:nvPr/>
        </p:nvSpPr>
        <p:spPr>
          <a:xfrm>
            <a:off x="8359450" y="555875"/>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3"/>
          <p:cNvSpPr/>
          <p:nvPr/>
        </p:nvSpPr>
        <p:spPr>
          <a:xfrm>
            <a:off x="9122100" y="734250"/>
            <a:ext cx="164350" cy="164350"/>
          </a:xfrm>
          <a:custGeom>
            <a:avLst/>
            <a:gdLst/>
            <a:ahLst/>
            <a:cxnLst/>
            <a:rect l="l" t="t" r="r" b="b"/>
            <a:pathLst>
              <a:path w="6574" h="6574" extrusionOk="0">
                <a:moveTo>
                  <a:pt x="6218" y="337"/>
                </a:moveTo>
                <a:lnTo>
                  <a:pt x="6218" y="6236"/>
                </a:lnTo>
                <a:lnTo>
                  <a:pt x="319" y="6236"/>
                </a:lnTo>
                <a:lnTo>
                  <a:pt x="319" y="337"/>
                </a:lnTo>
                <a:close/>
                <a:moveTo>
                  <a:pt x="0" y="0"/>
                </a:moveTo>
                <a:lnTo>
                  <a:pt x="0" y="6573"/>
                </a:lnTo>
                <a:lnTo>
                  <a:pt x="6555" y="6573"/>
                </a:lnTo>
                <a:lnTo>
                  <a:pt x="6573"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3"/>
          <p:cNvSpPr/>
          <p:nvPr/>
        </p:nvSpPr>
        <p:spPr>
          <a:xfrm>
            <a:off x="8798600" y="108865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3"/>
          <p:cNvSpPr/>
          <p:nvPr/>
        </p:nvSpPr>
        <p:spPr>
          <a:xfrm>
            <a:off x="6099342" y="-150600"/>
            <a:ext cx="96045" cy="95462"/>
          </a:xfrm>
          <a:custGeom>
            <a:avLst/>
            <a:gdLst/>
            <a:ahLst/>
            <a:cxnLst/>
            <a:rect l="l" t="t" r="r" b="b"/>
            <a:pathLst>
              <a:path w="3128" h="3109" extrusionOk="0">
                <a:moveTo>
                  <a:pt x="2678" y="431"/>
                </a:moveTo>
                <a:lnTo>
                  <a:pt x="2678" y="2659"/>
                </a:lnTo>
                <a:lnTo>
                  <a:pt x="450" y="2659"/>
                </a:lnTo>
                <a:lnTo>
                  <a:pt x="450" y="431"/>
                </a:lnTo>
                <a:close/>
                <a:moveTo>
                  <a:pt x="0" y="0"/>
                </a:moveTo>
                <a:lnTo>
                  <a:pt x="0" y="3109"/>
                </a:lnTo>
                <a:lnTo>
                  <a:pt x="3128" y="3109"/>
                </a:lnTo>
                <a:lnTo>
                  <a:pt x="312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3"/>
          <p:cNvSpPr/>
          <p:nvPr/>
        </p:nvSpPr>
        <p:spPr>
          <a:xfrm>
            <a:off x="6702523" y="444536"/>
            <a:ext cx="95493" cy="95462"/>
          </a:xfrm>
          <a:custGeom>
            <a:avLst/>
            <a:gdLst/>
            <a:ahLst/>
            <a:cxnLst/>
            <a:rect l="l" t="t" r="r" b="b"/>
            <a:pathLst>
              <a:path w="3110" h="3109" extrusionOk="0">
                <a:moveTo>
                  <a:pt x="2678" y="450"/>
                </a:moveTo>
                <a:lnTo>
                  <a:pt x="2678" y="2678"/>
                </a:lnTo>
                <a:lnTo>
                  <a:pt x="450" y="2678"/>
                </a:lnTo>
                <a:lnTo>
                  <a:pt x="450" y="450"/>
                </a:lnTo>
                <a:close/>
                <a:moveTo>
                  <a:pt x="1" y="0"/>
                </a:moveTo>
                <a:lnTo>
                  <a:pt x="1" y="3109"/>
                </a:lnTo>
                <a:lnTo>
                  <a:pt x="3109" y="3109"/>
                </a:lnTo>
                <a:lnTo>
                  <a:pt x="3109"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3"/>
          <p:cNvSpPr/>
          <p:nvPr/>
        </p:nvSpPr>
        <p:spPr>
          <a:xfrm>
            <a:off x="5904975" y="143222"/>
            <a:ext cx="82259" cy="82259"/>
          </a:xfrm>
          <a:custGeom>
            <a:avLst/>
            <a:gdLst/>
            <a:ahLst/>
            <a:cxnLst/>
            <a:rect l="l" t="t" r="r" b="b"/>
            <a:pathLst>
              <a:path w="2679" h="2679" extrusionOk="0">
                <a:moveTo>
                  <a:pt x="1" y="1"/>
                </a:moveTo>
                <a:lnTo>
                  <a:pt x="1" y="2679"/>
                </a:lnTo>
                <a:lnTo>
                  <a:pt x="2679" y="2679"/>
                </a:lnTo>
                <a:lnTo>
                  <a:pt x="2679"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3"/>
          <p:cNvSpPr/>
          <p:nvPr/>
        </p:nvSpPr>
        <p:spPr>
          <a:xfrm>
            <a:off x="285750" y="4542650"/>
            <a:ext cx="52475" cy="52450"/>
          </a:xfrm>
          <a:custGeom>
            <a:avLst/>
            <a:gdLst/>
            <a:ahLst/>
            <a:cxnLst/>
            <a:rect l="l" t="t" r="r" b="b"/>
            <a:pathLst>
              <a:path w="2099" h="2098" extrusionOk="0">
                <a:moveTo>
                  <a:pt x="1761" y="319"/>
                </a:moveTo>
                <a:lnTo>
                  <a:pt x="1761" y="1761"/>
                </a:lnTo>
                <a:lnTo>
                  <a:pt x="319" y="1761"/>
                </a:lnTo>
                <a:lnTo>
                  <a:pt x="319" y="319"/>
                </a:lnTo>
                <a:close/>
                <a:moveTo>
                  <a:pt x="1" y="0"/>
                </a:moveTo>
                <a:lnTo>
                  <a:pt x="1" y="2098"/>
                </a:lnTo>
                <a:lnTo>
                  <a:pt x="2098" y="2098"/>
                </a:lnTo>
                <a:lnTo>
                  <a:pt x="209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3"/>
          <p:cNvSpPr/>
          <p:nvPr/>
        </p:nvSpPr>
        <p:spPr>
          <a:xfrm>
            <a:off x="439150" y="4803400"/>
            <a:ext cx="155925" cy="156375"/>
          </a:xfrm>
          <a:custGeom>
            <a:avLst/>
            <a:gdLst/>
            <a:ahLst/>
            <a:cxnLst/>
            <a:rect l="l" t="t" r="r" b="b"/>
            <a:pathLst>
              <a:path w="6237" h="6255" extrusionOk="0">
                <a:moveTo>
                  <a:pt x="0" y="0"/>
                </a:moveTo>
                <a:lnTo>
                  <a:pt x="0" y="6255"/>
                </a:lnTo>
                <a:lnTo>
                  <a:pt x="6236" y="6255"/>
                </a:lnTo>
                <a:lnTo>
                  <a:pt x="623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3"/>
          <p:cNvSpPr txBox="1">
            <a:spLocks noGrp="1"/>
          </p:cNvSpPr>
          <p:nvPr>
            <p:ph type="ctrTitle"/>
          </p:nvPr>
        </p:nvSpPr>
        <p:spPr>
          <a:xfrm>
            <a:off x="970814" y="3396800"/>
            <a:ext cx="21525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69" name="Google Shape;269;p13"/>
          <p:cNvSpPr txBox="1">
            <a:spLocks noGrp="1"/>
          </p:cNvSpPr>
          <p:nvPr>
            <p:ph type="subTitle" idx="2"/>
          </p:nvPr>
        </p:nvSpPr>
        <p:spPr>
          <a:xfrm>
            <a:off x="970814"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0" name="Google Shape;270;p13"/>
          <p:cNvSpPr txBox="1">
            <a:spLocks noGrp="1"/>
          </p:cNvSpPr>
          <p:nvPr>
            <p:ph type="title" idx="3" hasCustomPrompt="1"/>
          </p:nvPr>
        </p:nvSpPr>
        <p:spPr>
          <a:xfrm>
            <a:off x="970814"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2"/>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1" name="Google Shape;271;p13"/>
          <p:cNvSpPr txBox="1">
            <a:spLocks noGrp="1"/>
          </p:cNvSpPr>
          <p:nvPr>
            <p:ph type="ctrTitle" idx="4"/>
          </p:nvPr>
        </p:nvSpPr>
        <p:spPr>
          <a:xfrm>
            <a:off x="3690348" y="3396800"/>
            <a:ext cx="13866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2" name="Google Shape;272;p13"/>
          <p:cNvSpPr txBox="1">
            <a:spLocks noGrp="1"/>
          </p:cNvSpPr>
          <p:nvPr>
            <p:ph type="subTitle" idx="5"/>
          </p:nvPr>
        </p:nvSpPr>
        <p:spPr>
          <a:xfrm>
            <a:off x="3690341" y="3829680"/>
            <a:ext cx="24282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400"/>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273" name="Google Shape;273;p13"/>
          <p:cNvSpPr txBox="1">
            <a:spLocks noGrp="1"/>
          </p:cNvSpPr>
          <p:nvPr>
            <p:ph type="title" idx="6" hasCustomPrompt="1"/>
          </p:nvPr>
        </p:nvSpPr>
        <p:spPr>
          <a:xfrm>
            <a:off x="3690341"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3"/>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4" name="Google Shape;274;p13"/>
          <p:cNvSpPr txBox="1">
            <a:spLocks noGrp="1"/>
          </p:cNvSpPr>
          <p:nvPr>
            <p:ph type="ctrTitle" idx="7"/>
          </p:nvPr>
        </p:nvSpPr>
        <p:spPr>
          <a:xfrm>
            <a:off x="618825" y="411675"/>
            <a:ext cx="45762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275" name="Google Shape;275;p13"/>
          <p:cNvSpPr txBox="1">
            <a:spLocks noGrp="1"/>
          </p:cNvSpPr>
          <p:nvPr>
            <p:ph type="ctrTitle" idx="8"/>
          </p:nvPr>
        </p:nvSpPr>
        <p:spPr>
          <a:xfrm>
            <a:off x="6428436" y="337773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
        <p:nvSpPr>
          <p:cNvPr id="276" name="Google Shape;276;p13"/>
          <p:cNvSpPr txBox="1">
            <a:spLocks noGrp="1"/>
          </p:cNvSpPr>
          <p:nvPr>
            <p:ph type="title" idx="9" hasCustomPrompt="1"/>
          </p:nvPr>
        </p:nvSpPr>
        <p:spPr>
          <a:xfrm>
            <a:off x="6428436" y="2645887"/>
            <a:ext cx="1753800" cy="5778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4800"/>
              <a:buNone/>
              <a:defRPr sz="4800">
                <a:solidFill>
                  <a:schemeClr val="accent1"/>
                </a:solidFill>
              </a:defRPr>
            </a:lvl1pPr>
            <a:lvl2pPr lvl="1"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000000"/>
              </a:buClr>
              <a:buSzPts val="4800"/>
              <a:buFont typeface="Fira Sans Extra Condensed Medium"/>
              <a:buNone/>
              <a:defRPr sz="4800">
                <a:solidFill>
                  <a:srgbClr val="000000"/>
                </a:solidFill>
                <a:latin typeface="Fira Sans Extra Condensed Medium"/>
                <a:ea typeface="Fira Sans Extra Condensed Medium"/>
                <a:cs typeface="Fira Sans Extra Condensed Medium"/>
                <a:sym typeface="Fira Sans Extra Condensed Medium"/>
              </a:defRPr>
            </a:lvl9pPr>
          </a:lstStyle>
          <a:p>
            <a:r>
              <a:t>xx%</a:t>
            </a:r>
          </a:p>
        </p:txBody>
      </p:sp>
      <p:sp>
        <p:nvSpPr>
          <p:cNvPr id="277" name="Google Shape;277;p13"/>
          <p:cNvSpPr txBox="1">
            <a:spLocks noGrp="1"/>
          </p:cNvSpPr>
          <p:nvPr>
            <p:ph type="ctrTitle" idx="13"/>
          </p:nvPr>
        </p:nvSpPr>
        <p:spPr>
          <a:xfrm>
            <a:off x="6429027" y="3396800"/>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1200"/>
              <a:buFont typeface="Advent Pro SemiBold"/>
              <a:buNone/>
              <a:defRPr sz="2000">
                <a:solidFill>
                  <a:schemeClr val="lt1"/>
                </a:solidFill>
                <a:latin typeface="Advent Pro SemiBold"/>
                <a:ea typeface="Advent Pro SemiBold"/>
                <a:cs typeface="Advent Pro SemiBold"/>
                <a:sym typeface="Advent Pro SemiBold"/>
              </a:defRPr>
            </a:lvl1pPr>
            <a:lvl2pPr lvl="1"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2pPr>
            <a:lvl3pPr lvl="2"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3pPr>
            <a:lvl4pPr lvl="3"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4pPr>
            <a:lvl5pPr lvl="4"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5pPr>
            <a:lvl6pPr lvl="5"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6pPr>
            <a:lvl7pPr lvl="6"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7pPr>
            <a:lvl8pPr lvl="7"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8pPr>
            <a:lvl9pPr lvl="8" rtl="0">
              <a:spcBef>
                <a:spcPts val="0"/>
              </a:spcBef>
              <a:spcAft>
                <a:spcPts val="0"/>
              </a:spcAft>
              <a:buClr>
                <a:srgbClr val="000000"/>
              </a:buClr>
              <a:buSzPts val="1200"/>
              <a:buFont typeface="Advent Pro SemiBold"/>
              <a:buNone/>
              <a:defRPr sz="1200">
                <a:solidFill>
                  <a:srgbClr val="000000"/>
                </a:solidFill>
                <a:latin typeface="Advent Pro SemiBold"/>
                <a:ea typeface="Advent Pro SemiBold"/>
                <a:cs typeface="Advent Pro SemiBold"/>
                <a:sym typeface="Advent Pro SemiBold"/>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list">
  <p:cSld name="CUSTOM_4">
    <p:spTree>
      <p:nvGrpSpPr>
        <p:cNvPr id="1" name="Shape 409"/>
        <p:cNvGrpSpPr/>
        <p:nvPr/>
      </p:nvGrpSpPr>
      <p:grpSpPr>
        <a:xfrm>
          <a:off x="0" y="0"/>
          <a:ext cx="0" cy="0"/>
          <a:chOff x="0" y="0"/>
          <a:chExt cx="0" cy="0"/>
        </a:xfrm>
      </p:grpSpPr>
      <p:sp>
        <p:nvSpPr>
          <p:cNvPr id="410" name="Google Shape;410;p20"/>
          <p:cNvSpPr txBox="1">
            <a:spLocks noGrp="1"/>
          </p:cNvSpPr>
          <p:nvPr>
            <p:ph type="body" idx="1"/>
          </p:nvPr>
        </p:nvSpPr>
        <p:spPr>
          <a:xfrm>
            <a:off x="59737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Font typeface="Livvic Light"/>
              <a:buChar char="●"/>
              <a:defRPr sz="1200"/>
            </a:lvl1pPr>
            <a:lvl2pPr marL="914400" lvl="1" indent="-292100" rtl="0">
              <a:spcBef>
                <a:spcPts val="1600"/>
              </a:spcBef>
              <a:spcAft>
                <a:spcPts val="0"/>
              </a:spcAft>
              <a:buSzPts val="1000"/>
              <a:buFont typeface="Nunito Light"/>
              <a:buChar char="○"/>
              <a:defRPr/>
            </a:lvl2pPr>
            <a:lvl3pPr marL="1371600" lvl="2" indent="-292100" rtl="0">
              <a:spcBef>
                <a:spcPts val="1600"/>
              </a:spcBef>
              <a:spcAft>
                <a:spcPts val="0"/>
              </a:spcAft>
              <a:buSzPts val="1000"/>
              <a:buFont typeface="Nunito Light"/>
              <a:buChar char="■"/>
              <a:defRPr/>
            </a:lvl3pPr>
            <a:lvl4pPr marL="1828800" lvl="3" indent="-292100" rtl="0">
              <a:spcBef>
                <a:spcPts val="1600"/>
              </a:spcBef>
              <a:spcAft>
                <a:spcPts val="0"/>
              </a:spcAft>
              <a:buSzPts val="1000"/>
              <a:buFont typeface="Nunito Light"/>
              <a:buChar char="●"/>
              <a:defRPr/>
            </a:lvl4pPr>
            <a:lvl5pPr marL="2286000" lvl="4" indent="-292100" rtl="0">
              <a:spcBef>
                <a:spcPts val="1600"/>
              </a:spcBef>
              <a:spcAft>
                <a:spcPts val="0"/>
              </a:spcAft>
              <a:buSzPts val="1000"/>
              <a:buFont typeface="Nunito Light"/>
              <a:buChar char="○"/>
              <a:defRPr/>
            </a:lvl5pPr>
            <a:lvl6pPr marL="2743200" lvl="5" indent="-292100" rtl="0">
              <a:spcBef>
                <a:spcPts val="1600"/>
              </a:spcBef>
              <a:spcAft>
                <a:spcPts val="0"/>
              </a:spcAft>
              <a:buSzPts val="1000"/>
              <a:buFont typeface="Nunito Light"/>
              <a:buChar char="■"/>
              <a:defRPr/>
            </a:lvl6pPr>
            <a:lvl7pPr marL="3200400" lvl="6" indent="-292100" rtl="0">
              <a:spcBef>
                <a:spcPts val="1600"/>
              </a:spcBef>
              <a:spcAft>
                <a:spcPts val="0"/>
              </a:spcAft>
              <a:buSzPts val="1000"/>
              <a:buFont typeface="Nunito Light"/>
              <a:buChar char="●"/>
              <a:defRPr/>
            </a:lvl7pPr>
            <a:lvl8pPr marL="3657600" lvl="7" indent="-292100" rtl="0">
              <a:spcBef>
                <a:spcPts val="1600"/>
              </a:spcBef>
              <a:spcAft>
                <a:spcPts val="0"/>
              </a:spcAft>
              <a:buSzPts val="1000"/>
              <a:buFont typeface="Nunito Light"/>
              <a:buChar char="○"/>
              <a:defRPr/>
            </a:lvl8pPr>
            <a:lvl9pPr marL="4114800" lvl="8" indent="-292100" rtl="0">
              <a:spcBef>
                <a:spcPts val="1600"/>
              </a:spcBef>
              <a:spcAft>
                <a:spcPts val="1600"/>
              </a:spcAft>
              <a:buSzPts val="1000"/>
              <a:buFont typeface="Nunito Light"/>
              <a:buChar char="■"/>
              <a:defRPr/>
            </a:lvl9pPr>
          </a:lstStyle>
          <a:p>
            <a:endParaRPr/>
          </a:p>
        </p:txBody>
      </p:sp>
      <p:sp>
        <p:nvSpPr>
          <p:cNvPr id="411" name="Google Shape;411;p20"/>
          <p:cNvSpPr txBox="1">
            <a:spLocks noGrp="1"/>
          </p:cNvSpPr>
          <p:nvPr>
            <p:ph type="ctrTitle"/>
          </p:nvPr>
        </p:nvSpPr>
        <p:spPr>
          <a:xfrm>
            <a:off x="618825" y="411675"/>
            <a:ext cx="4727700" cy="5778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00000"/>
              </a:buClr>
              <a:buSzPts val="3600"/>
              <a:buNone/>
              <a:defRPr sz="3000"/>
            </a:lvl1pPr>
            <a:lvl2pPr lvl="1" algn="ctr" rtl="0">
              <a:spcBef>
                <a:spcPts val="0"/>
              </a:spcBef>
              <a:spcAft>
                <a:spcPts val="0"/>
              </a:spcAft>
              <a:buClr>
                <a:srgbClr val="D9D9D9"/>
              </a:buClr>
              <a:buSzPts val="1800"/>
              <a:buNone/>
              <a:defRPr sz="1800">
                <a:solidFill>
                  <a:srgbClr val="D9D9D9"/>
                </a:solidFill>
              </a:defRPr>
            </a:lvl2pPr>
            <a:lvl3pPr lvl="2" algn="ctr" rtl="0">
              <a:spcBef>
                <a:spcPts val="0"/>
              </a:spcBef>
              <a:spcAft>
                <a:spcPts val="0"/>
              </a:spcAft>
              <a:buClr>
                <a:srgbClr val="D9D9D9"/>
              </a:buClr>
              <a:buSzPts val="1800"/>
              <a:buNone/>
              <a:defRPr sz="1800">
                <a:solidFill>
                  <a:srgbClr val="D9D9D9"/>
                </a:solidFill>
              </a:defRPr>
            </a:lvl3pPr>
            <a:lvl4pPr lvl="3" algn="ctr" rtl="0">
              <a:spcBef>
                <a:spcPts val="0"/>
              </a:spcBef>
              <a:spcAft>
                <a:spcPts val="0"/>
              </a:spcAft>
              <a:buClr>
                <a:srgbClr val="D9D9D9"/>
              </a:buClr>
              <a:buSzPts val="1800"/>
              <a:buNone/>
              <a:defRPr sz="1800">
                <a:solidFill>
                  <a:srgbClr val="D9D9D9"/>
                </a:solidFill>
              </a:defRPr>
            </a:lvl4pPr>
            <a:lvl5pPr lvl="4" algn="ctr" rtl="0">
              <a:spcBef>
                <a:spcPts val="0"/>
              </a:spcBef>
              <a:spcAft>
                <a:spcPts val="0"/>
              </a:spcAft>
              <a:buClr>
                <a:srgbClr val="D9D9D9"/>
              </a:buClr>
              <a:buSzPts val="1800"/>
              <a:buNone/>
              <a:defRPr sz="1800">
                <a:solidFill>
                  <a:srgbClr val="D9D9D9"/>
                </a:solidFill>
              </a:defRPr>
            </a:lvl5pPr>
            <a:lvl6pPr lvl="5" algn="ctr" rtl="0">
              <a:spcBef>
                <a:spcPts val="0"/>
              </a:spcBef>
              <a:spcAft>
                <a:spcPts val="0"/>
              </a:spcAft>
              <a:buClr>
                <a:srgbClr val="D9D9D9"/>
              </a:buClr>
              <a:buSzPts val="1800"/>
              <a:buNone/>
              <a:defRPr sz="1800">
                <a:solidFill>
                  <a:srgbClr val="D9D9D9"/>
                </a:solidFill>
              </a:defRPr>
            </a:lvl6pPr>
            <a:lvl7pPr lvl="6" algn="ctr" rtl="0">
              <a:spcBef>
                <a:spcPts val="0"/>
              </a:spcBef>
              <a:spcAft>
                <a:spcPts val="0"/>
              </a:spcAft>
              <a:buClr>
                <a:srgbClr val="D9D9D9"/>
              </a:buClr>
              <a:buSzPts val="1800"/>
              <a:buNone/>
              <a:defRPr sz="1800">
                <a:solidFill>
                  <a:srgbClr val="D9D9D9"/>
                </a:solidFill>
              </a:defRPr>
            </a:lvl7pPr>
            <a:lvl8pPr lvl="7" algn="ctr" rtl="0">
              <a:spcBef>
                <a:spcPts val="0"/>
              </a:spcBef>
              <a:spcAft>
                <a:spcPts val="0"/>
              </a:spcAft>
              <a:buClr>
                <a:srgbClr val="D9D9D9"/>
              </a:buClr>
              <a:buSzPts val="1800"/>
              <a:buNone/>
              <a:defRPr sz="1800">
                <a:solidFill>
                  <a:srgbClr val="D9D9D9"/>
                </a:solidFill>
              </a:defRPr>
            </a:lvl8pPr>
            <a:lvl9pPr lvl="8" algn="ctr" rtl="0">
              <a:spcBef>
                <a:spcPts val="0"/>
              </a:spcBef>
              <a:spcAft>
                <a:spcPts val="0"/>
              </a:spcAft>
              <a:buClr>
                <a:srgbClr val="D9D9D9"/>
              </a:buClr>
              <a:buSzPts val="1800"/>
              <a:buNone/>
              <a:defRPr sz="1800">
                <a:solidFill>
                  <a:srgbClr val="D9D9D9"/>
                </a:solidFill>
              </a:defRPr>
            </a:lvl9pPr>
          </a:lstStyle>
          <a:p>
            <a:endParaRPr/>
          </a:p>
        </p:txBody>
      </p:sp>
      <p:sp>
        <p:nvSpPr>
          <p:cNvPr id="412" name="Google Shape;412;p20"/>
          <p:cNvSpPr txBox="1">
            <a:spLocks noGrp="1"/>
          </p:cNvSpPr>
          <p:nvPr>
            <p:ph type="body" idx="2"/>
          </p:nvPr>
        </p:nvSpPr>
        <p:spPr>
          <a:xfrm>
            <a:off x="4690125" y="1063525"/>
            <a:ext cx="3908700" cy="37869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Clr>
                <a:srgbClr val="EC5D37"/>
              </a:buClr>
              <a:buSzPts val="1000"/>
              <a:buFont typeface="Livvic Light"/>
              <a:buChar char="●"/>
              <a:defRPr sz="1200"/>
            </a:lvl1pPr>
            <a:lvl2pPr marL="914400" lvl="1" indent="-292100" rtl="0">
              <a:spcBef>
                <a:spcPts val="1600"/>
              </a:spcBef>
              <a:spcAft>
                <a:spcPts val="0"/>
              </a:spcAft>
              <a:buClr>
                <a:srgbClr val="FFC800"/>
              </a:buClr>
              <a:buSzPts val="1000"/>
              <a:buFont typeface="Nunito Light"/>
              <a:buChar char="○"/>
              <a:defRPr/>
            </a:lvl2pPr>
            <a:lvl3pPr marL="1371600" lvl="2" indent="-292100" rtl="0">
              <a:spcBef>
                <a:spcPts val="1600"/>
              </a:spcBef>
              <a:spcAft>
                <a:spcPts val="0"/>
              </a:spcAft>
              <a:buClr>
                <a:srgbClr val="FFC800"/>
              </a:buClr>
              <a:buSzPts val="1000"/>
              <a:buFont typeface="Nunito Light"/>
              <a:buChar char="■"/>
              <a:defRPr/>
            </a:lvl3pPr>
            <a:lvl4pPr marL="1828800" lvl="3" indent="-292100" rtl="0">
              <a:spcBef>
                <a:spcPts val="1600"/>
              </a:spcBef>
              <a:spcAft>
                <a:spcPts val="0"/>
              </a:spcAft>
              <a:buClr>
                <a:srgbClr val="FFC800"/>
              </a:buClr>
              <a:buSzPts val="1000"/>
              <a:buFont typeface="Nunito Light"/>
              <a:buChar char="●"/>
              <a:defRPr/>
            </a:lvl4pPr>
            <a:lvl5pPr marL="2286000" lvl="4" indent="-292100" rtl="0">
              <a:spcBef>
                <a:spcPts val="1600"/>
              </a:spcBef>
              <a:spcAft>
                <a:spcPts val="0"/>
              </a:spcAft>
              <a:buClr>
                <a:srgbClr val="434343"/>
              </a:buClr>
              <a:buSzPts val="1000"/>
              <a:buFont typeface="Nunito Light"/>
              <a:buChar char="○"/>
              <a:defRPr/>
            </a:lvl5pPr>
            <a:lvl6pPr marL="2743200" lvl="5" indent="-292100" rtl="0">
              <a:spcBef>
                <a:spcPts val="1600"/>
              </a:spcBef>
              <a:spcAft>
                <a:spcPts val="0"/>
              </a:spcAft>
              <a:buClr>
                <a:srgbClr val="434343"/>
              </a:buClr>
              <a:buSzPts val="1000"/>
              <a:buFont typeface="Nunito Light"/>
              <a:buChar char="■"/>
              <a:defRPr/>
            </a:lvl6pPr>
            <a:lvl7pPr marL="3200400" lvl="6" indent="-292100" rtl="0">
              <a:spcBef>
                <a:spcPts val="1600"/>
              </a:spcBef>
              <a:spcAft>
                <a:spcPts val="0"/>
              </a:spcAft>
              <a:buClr>
                <a:srgbClr val="434343"/>
              </a:buClr>
              <a:buSzPts val="1000"/>
              <a:buFont typeface="Nunito Light"/>
              <a:buChar char="●"/>
              <a:defRPr/>
            </a:lvl7pPr>
            <a:lvl8pPr marL="3657600" lvl="7" indent="-292100" rtl="0">
              <a:spcBef>
                <a:spcPts val="1600"/>
              </a:spcBef>
              <a:spcAft>
                <a:spcPts val="0"/>
              </a:spcAft>
              <a:buClr>
                <a:srgbClr val="434343"/>
              </a:buClr>
              <a:buSzPts val="1000"/>
              <a:buFont typeface="Nunito Light"/>
              <a:buChar char="○"/>
              <a:defRPr/>
            </a:lvl8pPr>
            <a:lvl9pPr marL="4114800" lvl="8" indent="-292100" rtl="0">
              <a:spcBef>
                <a:spcPts val="1600"/>
              </a:spcBef>
              <a:spcAft>
                <a:spcPts val="1600"/>
              </a:spcAft>
              <a:buClr>
                <a:srgbClr val="434343"/>
              </a:buClr>
              <a:buSzPts val="1000"/>
              <a:buFont typeface="Nunito Light"/>
              <a:buChar char="■"/>
              <a:defRPr/>
            </a:lvl9pPr>
          </a:lstStyle>
          <a:p>
            <a:endParaRPr/>
          </a:p>
        </p:txBody>
      </p:sp>
      <p:sp>
        <p:nvSpPr>
          <p:cNvPr id="413" name="Google Shape;413;p20"/>
          <p:cNvSpPr/>
          <p:nvPr/>
        </p:nvSpPr>
        <p:spPr>
          <a:xfrm>
            <a:off x="8829925" y="1123700"/>
            <a:ext cx="108650" cy="108625"/>
          </a:xfrm>
          <a:custGeom>
            <a:avLst/>
            <a:gdLst/>
            <a:ahLst/>
            <a:cxnLst/>
            <a:rect l="l" t="t" r="r" b="b"/>
            <a:pathLst>
              <a:path w="4346" h="4345" extrusionOk="0">
                <a:moveTo>
                  <a:pt x="4027" y="337"/>
                </a:moveTo>
                <a:lnTo>
                  <a:pt x="4027" y="4008"/>
                </a:lnTo>
                <a:lnTo>
                  <a:pt x="338" y="4008"/>
                </a:lnTo>
                <a:lnTo>
                  <a:pt x="338" y="337"/>
                </a:lnTo>
                <a:close/>
                <a:moveTo>
                  <a:pt x="1" y="0"/>
                </a:moveTo>
                <a:lnTo>
                  <a:pt x="1" y="4345"/>
                </a:lnTo>
                <a:lnTo>
                  <a:pt x="4346" y="4345"/>
                </a:lnTo>
                <a:lnTo>
                  <a:pt x="4346"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0"/>
          <p:cNvSpPr/>
          <p:nvPr/>
        </p:nvSpPr>
        <p:spPr>
          <a:xfrm>
            <a:off x="9156250" y="1340450"/>
            <a:ext cx="111450" cy="110975"/>
          </a:xfrm>
          <a:custGeom>
            <a:avLst/>
            <a:gdLst/>
            <a:ahLst/>
            <a:cxnLst/>
            <a:rect l="l" t="t" r="r" b="b"/>
            <a:pathLst>
              <a:path w="4458" h="4439" extrusionOk="0">
                <a:moveTo>
                  <a:pt x="4008" y="431"/>
                </a:moveTo>
                <a:lnTo>
                  <a:pt x="4008" y="4008"/>
                </a:lnTo>
                <a:lnTo>
                  <a:pt x="431" y="4008"/>
                </a:lnTo>
                <a:lnTo>
                  <a:pt x="431" y="431"/>
                </a:lnTo>
                <a:close/>
                <a:moveTo>
                  <a:pt x="0" y="1"/>
                </a:moveTo>
                <a:lnTo>
                  <a:pt x="0" y="4439"/>
                </a:lnTo>
                <a:lnTo>
                  <a:pt x="4457" y="4439"/>
                </a:lnTo>
                <a:lnTo>
                  <a:pt x="4457"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0"/>
          <p:cNvSpPr/>
          <p:nvPr/>
        </p:nvSpPr>
        <p:spPr>
          <a:xfrm>
            <a:off x="5809850" y="214400"/>
            <a:ext cx="108625" cy="108625"/>
          </a:xfrm>
          <a:custGeom>
            <a:avLst/>
            <a:gdLst/>
            <a:ahLst/>
            <a:cxnLst/>
            <a:rect l="l" t="t" r="r" b="b"/>
            <a:pathLst>
              <a:path w="4345" h="4345" extrusionOk="0">
                <a:moveTo>
                  <a:pt x="4008" y="337"/>
                </a:moveTo>
                <a:lnTo>
                  <a:pt x="4008" y="4008"/>
                </a:lnTo>
                <a:lnTo>
                  <a:pt x="337" y="4008"/>
                </a:lnTo>
                <a:lnTo>
                  <a:pt x="337" y="337"/>
                </a:lnTo>
                <a:close/>
                <a:moveTo>
                  <a:pt x="0" y="0"/>
                </a:moveTo>
                <a:lnTo>
                  <a:pt x="0" y="4345"/>
                </a:lnTo>
                <a:lnTo>
                  <a:pt x="4345" y="4345"/>
                </a:lnTo>
                <a:lnTo>
                  <a:pt x="4345"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0"/>
          <p:cNvSpPr/>
          <p:nvPr/>
        </p:nvSpPr>
        <p:spPr>
          <a:xfrm>
            <a:off x="7079800" y="420088"/>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0"/>
          <p:cNvSpPr/>
          <p:nvPr/>
        </p:nvSpPr>
        <p:spPr>
          <a:xfrm>
            <a:off x="7952700" y="278513"/>
            <a:ext cx="44975" cy="44500"/>
          </a:xfrm>
          <a:custGeom>
            <a:avLst/>
            <a:gdLst/>
            <a:ahLst/>
            <a:cxnLst/>
            <a:rect l="l" t="t" r="r" b="b"/>
            <a:pathLst>
              <a:path w="1799" h="1780" extrusionOk="0">
                <a:moveTo>
                  <a:pt x="1" y="1"/>
                </a:moveTo>
                <a:lnTo>
                  <a:pt x="1" y="1780"/>
                </a:lnTo>
                <a:lnTo>
                  <a:pt x="1798" y="1780"/>
                </a:lnTo>
                <a:lnTo>
                  <a:pt x="1798"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0"/>
          <p:cNvSpPr/>
          <p:nvPr/>
        </p:nvSpPr>
        <p:spPr>
          <a:xfrm>
            <a:off x="7372450" y="-69325"/>
            <a:ext cx="155925" cy="155925"/>
          </a:xfrm>
          <a:custGeom>
            <a:avLst/>
            <a:gdLst/>
            <a:ahLst/>
            <a:cxnLst/>
            <a:rect l="l" t="t" r="r" b="b"/>
            <a:pathLst>
              <a:path w="6237" h="6237" extrusionOk="0">
                <a:moveTo>
                  <a:pt x="0" y="0"/>
                </a:moveTo>
                <a:lnTo>
                  <a:pt x="0" y="6236"/>
                </a:lnTo>
                <a:lnTo>
                  <a:pt x="6236" y="6236"/>
                </a:lnTo>
                <a:lnTo>
                  <a:pt x="6236"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0"/>
          <p:cNvSpPr/>
          <p:nvPr/>
        </p:nvSpPr>
        <p:spPr>
          <a:xfrm>
            <a:off x="8464275" y="355050"/>
            <a:ext cx="155925" cy="156400"/>
          </a:xfrm>
          <a:custGeom>
            <a:avLst/>
            <a:gdLst/>
            <a:ahLst/>
            <a:cxnLst/>
            <a:rect l="l" t="t" r="r" b="b"/>
            <a:pathLst>
              <a:path w="6237" h="6256" extrusionOk="0">
                <a:moveTo>
                  <a:pt x="1" y="1"/>
                </a:moveTo>
                <a:lnTo>
                  <a:pt x="1" y="6256"/>
                </a:lnTo>
                <a:lnTo>
                  <a:pt x="6237" y="6256"/>
                </a:lnTo>
                <a:lnTo>
                  <a:pt x="623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0"/>
          <p:cNvSpPr/>
          <p:nvPr/>
        </p:nvSpPr>
        <p:spPr>
          <a:xfrm>
            <a:off x="7264275" y="607363"/>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0"/>
          <p:cNvSpPr/>
          <p:nvPr/>
        </p:nvSpPr>
        <p:spPr>
          <a:xfrm>
            <a:off x="6298850" y="907625"/>
            <a:ext cx="155925" cy="155900"/>
          </a:xfrm>
          <a:custGeom>
            <a:avLst/>
            <a:gdLst/>
            <a:ahLst/>
            <a:cxnLst/>
            <a:rect l="l" t="t" r="r" b="b"/>
            <a:pathLst>
              <a:path w="6237" h="6236" extrusionOk="0">
                <a:moveTo>
                  <a:pt x="1" y="0"/>
                </a:moveTo>
                <a:lnTo>
                  <a:pt x="1" y="6236"/>
                </a:lnTo>
                <a:lnTo>
                  <a:pt x="6237" y="6236"/>
                </a:lnTo>
                <a:lnTo>
                  <a:pt x="6237"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0"/>
          <p:cNvSpPr/>
          <p:nvPr/>
        </p:nvSpPr>
        <p:spPr>
          <a:xfrm>
            <a:off x="-83000" y="4540463"/>
            <a:ext cx="164825" cy="164375"/>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0"/>
          <p:cNvSpPr/>
          <p:nvPr/>
        </p:nvSpPr>
        <p:spPr>
          <a:xfrm>
            <a:off x="101475" y="4727738"/>
            <a:ext cx="122675" cy="122675"/>
          </a:xfrm>
          <a:custGeom>
            <a:avLst/>
            <a:gdLst/>
            <a:ahLst/>
            <a:cxnLst/>
            <a:rect l="l" t="t" r="r" b="b"/>
            <a:pathLst>
              <a:path w="4907" h="4907" extrusionOk="0">
                <a:moveTo>
                  <a:pt x="0" y="1"/>
                </a:moveTo>
                <a:lnTo>
                  <a:pt x="0" y="4907"/>
                </a:lnTo>
                <a:lnTo>
                  <a:pt x="4907" y="4907"/>
                </a:lnTo>
                <a:lnTo>
                  <a:pt x="4907"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5">
    <p:spTree>
      <p:nvGrpSpPr>
        <p:cNvPr id="1" name="Shape 42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25"/>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1pPr>
            <a:lvl2pPr lvl="1">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2pPr>
            <a:lvl3pPr lvl="2">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3pPr>
            <a:lvl4pPr lvl="3">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4pPr>
            <a:lvl5pPr lvl="4">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5pPr>
            <a:lvl6pPr lvl="5">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6pPr>
            <a:lvl7pPr lvl="6">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7pPr>
            <a:lvl8pPr lvl="7">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8pPr>
            <a:lvl9pPr lvl="8">
              <a:spcBef>
                <a:spcPts val="0"/>
              </a:spcBef>
              <a:spcAft>
                <a:spcPts val="0"/>
              </a:spcAft>
              <a:buClr>
                <a:schemeClr val="lt1"/>
              </a:buClr>
              <a:buSzPts val="2800"/>
              <a:buFont typeface="Share Tech"/>
              <a:buNone/>
              <a:defRPr sz="2800">
                <a:solidFill>
                  <a:schemeClr val="lt1"/>
                </a:solidFill>
                <a:latin typeface="Share Tech"/>
                <a:ea typeface="Share Tech"/>
                <a:cs typeface="Share Tech"/>
                <a:sym typeface="Share Tech"/>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160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1600"/>
              </a:spcBef>
              <a:spcAft>
                <a:spcPts val="160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9" r:id="rId5"/>
    <p:sldLayoutId id="2147483666" r:id="rId6"/>
    <p:sldLayoutId id="2147483667" r:id="rId7"/>
    <p:sldLayoutId id="214748366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www.kaggle.com/heesoo37/120-years-of-olympic-history-athletes-and-results" TargetMode="External"/><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hyperlink" Target="https://docs.google.com/spreadsheets/d/1rbD1vCDlOZabd3HZ2oZ2fH1n296bpDFN/edit?usp=sharing&amp;ouid=116117144534502736177&amp;rtpof=true&amp;sd=true" TargetMode="External"/><Relationship Id="rId4" Type="http://schemas.openxmlformats.org/officeDocument/2006/relationships/hyperlink" Target="https://en.wikipedia.org/wiki/List_of_Olympic_Games_host_citie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6" name="Google Shape;436;p25"/>
          <p:cNvSpPr/>
          <p:nvPr/>
        </p:nvSpPr>
        <p:spPr>
          <a:xfrm>
            <a:off x="1917281" y="4715495"/>
            <a:ext cx="121434" cy="121434"/>
          </a:xfrm>
          <a:custGeom>
            <a:avLst/>
            <a:gdLst/>
            <a:ahLst/>
            <a:cxnLst/>
            <a:rect l="l" t="t" r="r" b="b"/>
            <a:pathLst>
              <a:path w="4634" h="4634" extrusionOk="0">
                <a:moveTo>
                  <a:pt x="1" y="0"/>
                </a:moveTo>
                <a:lnTo>
                  <a:pt x="1" y="4633"/>
                </a:lnTo>
                <a:lnTo>
                  <a:pt x="4634" y="4633"/>
                </a:lnTo>
                <a:lnTo>
                  <a:pt x="4634"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5"/>
          <p:cNvSpPr/>
          <p:nvPr/>
        </p:nvSpPr>
        <p:spPr>
          <a:xfrm>
            <a:off x="7047944" y="3539254"/>
            <a:ext cx="57834" cy="57834"/>
          </a:xfrm>
          <a:custGeom>
            <a:avLst/>
            <a:gdLst/>
            <a:ahLst/>
            <a:cxnLst/>
            <a:rect l="l" t="t" r="r" b="b"/>
            <a:pathLst>
              <a:path w="2207" h="2207" fill="none" extrusionOk="0">
                <a:moveTo>
                  <a:pt x="0" y="1"/>
                </a:moveTo>
                <a:lnTo>
                  <a:pt x="2206" y="1"/>
                </a:lnTo>
                <a:lnTo>
                  <a:pt x="2206" y="2207"/>
                </a:lnTo>
                <a:lnTo>
                  <a:pt x="0" y="2207"/>
                </a:lnTo>
                <a:close/>
              </a:path>
            </a:pathLst>
          </a:custGeom>
          <a:noFill/>
          <a:ln w="1375" cap="flat" cmpd="sng">
            <a:solidFill>
              <a:srgbClr val="E898A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5"/>
          <p:cNvSpPr/>
          <p:nvPr/>
        </p:nvSpPr>
        <p:spPr>
          <a:xfrm>
            <a:off x="2307882" y="3002386"/>
            <a:ext cx="104086" cy="104322"/>
          </a:xfrm>
          <a:custGeom>
            <a:avLst/>
            <a:gdLst/>
            <a:ahLst/>
            <a:cxnLst/>
            <a:rect l="l" t="t" r="r" b="b"/>
            <a:pathLst>
              <a:path w="3972" h="3981" fill="none" extrusionOk="0">
                <a:moveTo>
                  <a:pt x="1" y="1"/>
                </a:moveTo>
                <a:lnTo>
                  <a:pt x="3972" y="1"/>
                </a:lnTo>
                <a:lnTo>
                  <a:pt x="3972" y="3981"/>
                </a:lnTo>
                <a:lnTo>
                  <a:pt x="1" y="3981"/>
                </a:lnTo>
                <a:close/>
              </a:path>
            </a:pathLst>
          </a:custGeom>
          <a:noFill/>
          <a:ln w="2975" cap="flat" cmpd="sng">
            <a:solidFill>
              <a:srgbClr val="00CFCC"/>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5"/>
          <p:cNvSpPr/>
          <p:nvPr/>
        </p:nvSpPr>
        <p:spPr>
          <a:xfrm>
            <a:off x="6293004" y="835609"/>
            <a:ext cx="80476" cy="80476"/>
          </a:xfrm>
          <a:custGeom>
            <a:avLst/>
            <a:gdLst/>
            <a:ahLst/>
            <a:cxnLst/>
            <a:rect l="l" t="t" r="r" b="b"/>
            <a:pathLst>
              <a:path w="3071" h="3071" extrusionOk="0">
                <a:moveTo>
                  <a:pt x="1" y="1"/>
                </a:moveTo>
                <a:lnTo>
                  <a:pt x="1" y="3071"/>
                </a:lnTo>
                <a:lnTo>
                  <a:pt x="3071" y="3071"/>
                </a:lnTo>
                <a:lnTo>
                  <a:pt x="3071"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5"/>
          <p:cNvSpPr/>
          <p:nvPr/>
        </p:nvSpPr>
        <p:spPr>
          <a:xfrm>
            <a:off x="5969504" y="3118803"/>
            <a:ext cx="119993" cy="119966"/>
          </a:xfrm>
          <a:custGeom>
            <a:avLst/>
            <a:gdLst/>
            <a:ahLst/>
            <a:cxnLst/>
            <a:rect l="l" t="t" r="r" b="b"/>
            <a:pathLst>
              <a:path w="4579" h="4578" extrusionOk="0">
                <a:moveTo>
                  <a:pt x="1" y="0"/>
                </a:moveTo>
                <a:lnTo>
                  <a:pt x="1" y="4578"/>
                </a:lnTo>
                <a:lnTo>
                  <a:pt x="4578" y="4578"/>
                </a:lnTo>
                <a:lnTo>
                  <a:pt x="4578" y="0"/>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5"/>
          <p:cNvSpPr/>
          <p:nvPr/>
        </p:nvSpPr>
        <p:spPr>
          <a:xfrm>
            <a:off x="2924242" y="4302208"/>
            <a:ext cx="119993" cy="119993"/>
          </a:xfrm>
          <a:custGeom>
            <a:avLst/>
            <a:gdLst/>
            <a:ahLst/>
            <a:cxnLst/>
            <a:rect l="l" t="t" r="r" b="b"/>
            <a:pathLst>
              <a:path w="4579" h="4579" extrusionOk="0">
                <a:moveTo>
                  <a:pt x="0" y="1"/>
                </a:moveTo>
                <a:lnTo>
                  <a:pt x="0" y="4578"/>
                </a:lnTo>
                <a:lnTo>
                  <a:pt x="4578" y="4578"/>
                </a:lnTo>
                <a:lnTo>
                  <a:pt x="4578"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2" name="Google Shape;442;p25"/>
          <p:cNvGrpSpPr/>
          <p:nvPr/>
        </p:nvGrpSpPr>
        <p:grpSpPr>
          <a:xfrm>
            <a:off x="6232314" y="3696331"/>
            <a:ext cx="121434" cy="1073147"/>
            <a:chOff x="6232314" y="3696331"/>
            <a:chExt cx="121434" cy="1073147"/>
          </a:xfrm>
        </p:grpSpPr>
        <p:sp>
          <p:nvSpPr>
            <p:cNvPr id="443" name="Google Shape;443;p25"/>
            <p:cNvSpPr/>
            <p:nvPr/>
          </p:nvSpPr>
          <p:spPr>
            <a:xfrm>
              <a:off x="6232314" y="4648280"/>
              <a:ext cx="121434" cy="121198"/>
            </a:xfrm>
            <a:custGeom>
              <a:avLst/>
              <a:gdLst/>
              <a:ahLst/>
              <a:cxnLst/>
              <a:rect l="l" t="t" r="r" b="b"/>
              <a:pathLst>
                <a:path w="4634" h="4625" extrusionOk="0">
                  <a:moveTo>
                    <a:pt x="0" y="1"/>
                  </a:moveTo>
                  <a:lnTo>
                    <a:pt x="0" y="4624"/>
                  </a:lnTo>
                  <a:lnTo>
                    <a:pt x="4633" y="4624"/>
                  </a:lnTo>
                  <a:lnTo>
                    <a:pt x="4633" y="1"/>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5"/>
            <p:cNvSpPr/>
            <p:nvPr/>
          </p:nvSpPr>
          <p:spPr>
            <a:xfrm>
              <a:off x="6288681" y="3696331"/>
              <a:ext cx="8700" cy="872731"/>
            </a:xfrm>
            <a:custGeom>
              <a:avLst/>
              <a:gdLst/>
              <a:ahLst/>
              <a:cxnLst/>
              <a:rect l="l" t="t" r="r" b="b"/>
              <a:pathLst>
                <a:path w="332" h="33304" extrusionOk="0">
                  <a:moveTo>
                    <a:pt x="166" y="0"/>
                  </a:moveTo>
                  <a:lnTo>
                    <a:pt x="0" y="33304"/>
                  </a:lnTo>
                  <a:lnTo>
                    <a:pt x="331" y="33304"/>
                  </a:lnTo>
                  <a:lnTo>
                    <a:pt x="166"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5"/>
          <p:cNvGrpSpPr/>
          <p:nvPr/>
        </p:nvGrpSpPr>
        <p:grpSpPr>
          <a:xfrm>
            <a:off x="6780548" y="337714"/>
            <a:ext cx="133252" cy="1952377"/>
            <a:chOff x="6780548" y="337714"/>
            <a:chExt cx="133252" cy="1952377"/>
          </a:xfrm>
        </p:grpSpPr>
        <p:sp>
          <p:nvSpPr>
            <p:cNvPr id="446" name="Google Shape;446;p25"/>
            <p:cNvSpPr/>
            <p:nvPr/>
          </p:nvSpPr>
          <p:spPr>
            <a:xfrm>
              <a:off x="6780548" y="2156839"/>
              <a:ext cx="133252" cy="133252"/>
            </a:xfrm>
            <a:custGeom>
              <a:avLst/>
              <a:gdLst/>
              <a:ahLst/>
              <a:cxnLst/>
              <a:rect l="l" t="t" r="r" b="b"/>
              <a:pathLst>
                <a:path w="5085" h="5085" fill="none" extrusionOk="0">
                  <a:moveTo>
                    <a:pt x="1" y="1"/>
                  </a:moveTo>
                  <a:lnTo>
                    <a:pt x="5084" y="1"/>
                  </a:lnTo>
                  <a:lnTo>
                    <a:pt x="5084" y="5084"/>
                  </a:lnTo>
                  <a:lnTo>
                    <a:pt x="1" y="5084"/>
                  </a:lnTo>
                  <a:close/>
                </a:path>
              </a:pathLst>
            </a:custGeom>
            <a:noFill/>
            <a:ln w="4125" cap="flat" cmpd="sng">
              <a:solidFill>
                <a:srgbClr val="FF9973"/>
              </a:solidFill>
              <a:prstDash val="solid"/>
              <a:miter lim="919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5"/>
            <p:cNvSpPr/>
            <p:nvPr/>
          </p:nvSpPr>
          <p:spPr>
            <a:xfrm>
              <a:off x="6842943" y="337714"/>
              <a:ext cx="8464" cy="1695359"/>
            </a:xfrm>
            <a:custGeom>
              <a:avLst/>
              <a:gdLst/>
              <a:ahLst/>
              <a:cxnLst/>
              <a:rect l="l" t="t" r="r" b="b"/>
              <a:pathLst>
                <a:path w="323" h="64696" extrusionOk="0">
                  <a:moveTo>
                    <a:pt x="157" y="0"/>
                  </a:moveTo>
                  <a:lnTo>
                    <a:pt x="1" y="64695"/>
                  </a:lnTo>
                  <a:lnTo>
                    <a:pt x="322" y="64695"/>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8" name="Google Shape;448;p25"/>
          <p:cNvGrpSpPr/>
          <p:nvPr/>
        </p:nvGrpSpPr>
        <p:grpSpPr>
          <a:xfrm>
            <a:off x="1608717" y="1280046"/>
            <a:ext cx="199237" cy="2828935"/>
            <a:chOff x="1608717" y="1280046"/>
            <a:chExt cx="199237" cy="2828935"/>
          </a:xfrm>
        </p:grpSpPr>
        <p:sp>
          <p:nvSpPr>
            <p:cNvPr id="449" name="Google Shape;449;p25"/>
            <p:cNvSpPr/>
            <p:nvPr/>
          </p:nvSpPr>
          <p:spPr>
            <a:xfrm>
              <a:off x="1608717" y="3909744"/>
              <a:ext cx="199237" cy="199237"/>
            </a:xfrm>
            <a:custGeom>
              <a:avLst/>
              <a:gdLst/>
              <a:ahLst/>
              <a:cxnLst/>
              <a:rect l="l" t="t" r="r" b="b"/>
              <a:pathLst>
                <a:path w="7603" h="7603" extrusionOk="0">
                  <a:moveTo>
                    <a:pt x="0" y="1"/>
                  </a:moveTo>
                  <a:lnTo>
                    <a:pt x="0" y="7602"/>
                  </a:lnTo>
                  <a:lnTo>
                    <a:pt x="7602" y="7602"/>
                  </a:lnTo>
                  <a:lnTo>
                    <a:pt x="7602"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5"/>
            <p:cNvSpPr/>
            <p:nvPr/>
          </p:nvSpPr>
          <p:spPr>
            <a:xfrm>
              <a:off x="1656175" y="3269477"/>
              <a:ext cx="104086" cy="104086"/>
            </a:xfrm>
            <a:custGeom>
              <a:avLst/>
              <a:gdLst/>
              <a:ahLst/>
              <a:cxnLst/>
              <a:rect l="l" t="t" r="r" b="b"/>
              <a:pathLst>
                <a:path w="3972" h="3972" extrusionOk="0">
                  <a:moveTo>
                    <a:pt x="0" y="1"/>
                  </a:moveTo>
                  <a:lnTo>
                    <a:pt x="0" y="3972"/>
                  </a:lnTo>
                  <a:lnTo>
                    <a:pt x="3971" y="3972"/>
                  </a:lnTo>
                  <a:lnTo>
                    <a:pt x="3971" y="1"/>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5"/>
            <p:cNvSpPr/>
            <p:nvPr/>
          </p:nvSpPr>
          <p:spPr>
            <a:xfrm>
              <a:off x="1704104" y="1280046"/>
              <a:ext cx="8464" cy="1794099"/>
            </a:xfrm>
            <a:custGeom>
              <a:avLst/>
              <a:gdLst/>
              <a:ahLst/>
              <a:cxnLst/>
              <a:rect l="l" t="t" r="r" b="b"/>
              <a:pathLst>
                <a:path w="323" h="68464" extrusionOk="0">
                  <a:moveTo>
                    <a:pt x="157" y="0"/>
                  </a:moveTo>
                  <a:lnTo>
                    <a:pt x="0" y="68464"/>
                  </a:lnTo>
                  <a:lnTo>
                    <a:pt x="322" y="68464"/>
                  </a:lnTo>
                  <a:lnTo>
                    <a:pt x="157" y="0"/>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2" name="Google Shape;452;p25"/>
          <p:cNvSpPr/>
          <p:nvPr/>
        </p:nvSpPr>
        <p:spPr>
          <a:xfrm>
            <a:off x="2355692" y="3696328"/>
            <a:ext cx="8464" cy="2519663"/>
          </a:xfrm>
          <a:custGeom>
            <a:avLst/>
            <a:gdLst/>
            <a:ahLst/>
            <a:cxnLst/>
            <a:rect l="l" t="t" r="r" b="b"/>
            <a:pathLst>
              <a:path w="323" h="96152" extrusionOk="0">
                <a:moveTo>
                  <a:pt x="166" y="1"/>
                </a:moveTo>
                <a:lnTo>
                  <a:pt x="1" y="96151"/>
                </a:lnTo>
                <a:lnTo>
                  <a:pt x="322" y="96151"/>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5"/>
          <p:cNvSpPr/>
          <p:nvPr/>
        </p:nvSpPr>
        <p:spPr>
          <a:xfrm>
            <a:off x="7446601" y="3454956"/>
            <a:ext cx="8464" cy="1689096"/>
          </a:xfrm>
          <a:custGeom>
            <a:avLst/>
            <a:gdLst/>
            <a:ahLst/>
            <a:cxnLst/>
            <a:rect l="l" t="t" r="r" b="b"/>
            <a:pathLst>
              <a:path w="323" h="64457" extrusionOk="0">
                <a:moveTo>
                  <a:pt x="157" y="1"/>
                </a:moveTo>
                <a:lnTo>
                  <a:pt x="0" y="64456"/>
                </a:lnTo>
                <a:lnTo>
                  <a:pt x="322" y="64456"/>
                </a:lnTo>
                <a:lnTo>
                  <a:pt x="157"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4" name="Google Shape;454;p25"/>
          <p:cNvGrpSpPr/>
          <p:nvPr/>
        </p:nvGrpSpPr>
        <p:grpSpPr>
          <a:xfrm>
            <a:off x="8008096" y="2108910"/>
            <a:ext cx="199001" cy="2139769"/>
            <a:chOff x="8008096" y="2108910"/>
            <a:chExt cx="199001" cy="2139769"/>
          </a:xfrm>
        </p:grpSpPr>
        <p:sp>
          <p:nvSpPr>
            <p:cNvPr id="455" name="Google Shape;455;p25"/>
            <p:cNvSpPr/>
            <p:nvPr/>
          </p:nvSpPr>
          <p:spPr>
            <a:xfrm>
              <a:off x="8008096" y="4049705"/>
              <a:ext cx="199001" cy="198975"/>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5"/>
            <p:cNvSpPr/>
            <p:nvPr/>
          </p:nvSpPr>
          <p:spPr>
            <a:xfrm>
              <a:off x="8103246" y="2108910"/>
              <a:ext cx="8464" cy="1793863"/>
            </a:xfrm>
            <a:custGeom>
              <a:avLst/>
              <a:gdLst/>
              <a:ahLst/>
              <a:cxnLst/>
              <a:rect l="l" t="t" r="r" b="b"/>
              <a:pathLst>
                <a:path w="323" h="68455" extrusionOk="0">
                  <a:moveTo>
                    <a:pt x="166" y="1"/>
                  </a:moveTo>
                  <a:lnTo>
                    <a:pt x="0" y="68455"/>
                  </a:lnTo>
                  <a:lnTo>
                    <a:pt x="322" y="68455"/>
                  </a:lnTo>
                  <a:lnTo>
                    <a:pt x="166" y="1"/>
                  </a:ln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Rectangle 2"/>
          <p:cNvSpPr/>
          <p:nvPr/>
        </p:nvSpPr>
        <p:spPr>
          <a:xfrm>
            <a:off x="783771" y="688677"/>
            <a:ext cx="976490" cy="1109016"/>
          </a:xfrm>
          <a:prstGeom prst="rect">
            <a:avLst/>
          </a:prstGeom>
          <a:solidFill>
            <a:srgbClr val="00284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pSp>
        <p:nvGrpSpPr>
          <p:cNvPr id="457" name="Google Shape;457;p25"/>
          <p:cNvGrpSpPr/>
          <p:nvPr/>
        </p:nvGrpSpPr>
        <p:grpSpPr>
          <a:xfrm>
            <a:off x="4472500" y="3928605"/>
            <a:ext cx="199001" cy="867198"/>
            <a:chOff x="4475150" y="4052605"/>
            <a:chExt cx="199001" cy="867198"/>
          </a:xfrm>
        </p:grpSpPr>
        <p:sp>
          <p:nvSpPr>
            <p:cNvPr id="458" name="Google Shape;458;p25"/>
            <p:cNvSpPr/>
            <p:nvPr/>
          </p:nvSpPr>
          <p:spPr>
            <a:xfrm>
              <a:off x="4475150" y="4052605"/>
              <a:ext cx="199001" cy="220121"/>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5"/>
            <p:cNvSpPr/>
            <p:nvPr/>
          </p:nvSpPr>
          <p:spPr>
            <a:xfrm>
              <a:off x="4522600" y="4494201"/>
              <a:ext cx="104095" cy="115148"/>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5"/>
            <p:cNvSpPr/>
            <p:nvPr/>
          </p:nvSpPr>
          <p:spPr>
            <a:xfrm>
              <a:off x="4534403" y="4830814"/>
              <a:ext cx="80477" cy="88990"/>
            </a:xfrm>
            <a:custGeom>
              <a:avLst/>
              <a:gdLst/>
              <a:ahLst/>
              <a:cxnLst/>
              <a:rect l="l" t="t" r="r" b="b"/>
              <a:pathLst>
                <a:path w="7594" h="7593" extrusionOk="0">
                  <a:moveTo>
                    <a:pt x="1" y="0"/>
                  </a:moveTo>
                  <a:lnTo>
                    <a:pt x="1" y="7593"/>
                  </a:lnTo>
                  <a:lnTo>
                    <a:pt x="7593" y="7593"/>
                  </a:lnTo>
                  <a:lnTo>
                    <a:pt x="7593" y="0"/>
                  </a:ln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 name="Rectangle 4"/>
          <p:cNvSpPr/>
          <p:nvPr/>
        </p:nvSpPr>
        <p:spPr>
          <a:xfrm>
            <a:off x="3994484" y="3794048"/>
            <a:ext cx="1189408" cy="691301"/>
          </a:xfrm>
          <a:prstGeom prst="rect">
            <a:avLst/>
          </a:prstGeom>
          <a:solidFill>
            <a:srgbClr val="0028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7342701" y="245237"/>
            <a:ext cx="941901" cy="1194140"/>
          </a:xfrm>
          <a:prstGeom prst="rect">
            <a:avLst/>
          </a:prstGeom>
          <a:solidFill>
            <a:srgbClr val="0028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Google Shape;435;p25"/>
          <p:cNvSpPr txBox="1">
            <a:spLocks noGrp="1"/>
          </p:cNvSpPr>
          <p:nvPr>
            <p:ph type="ctrTitle"/>
          </p:nvPr>
        </p:nvSpPr>
        <p:spPr>
          <a:xfrm>
            <a:off x="1760261" y="705420"/>
            <a:ext cx="5427199" cy="2494650"/>
          </a:xfrm>
          <a:prstGeom prst="rect">
            <a:avLst/>
          </a:prstGeom>
          <a:solidFill>
            <a:srgbClr val="002845"/>
          </a:solidFill>
        </p:spPr>
        <p:txBody>
          <a:bodyPr spcFirstLastPara="1" wrap="square" lIns="91425" tIns="91425" rIns="91425" bIns="91425" anchor="b" anchorCtr="0">
            <a:noAutofit/>
          </a:bodyPr>
          <a:lstStyle/>
          <a:p>
            <a:pPr lvl="0"/>
            <a:r>
              <a:rPr lang="en" dirty="0" smtClean="0">
                <a:solidFill>
                  <a:schemeClr val="accent2"/>
                </a:solidFill>
              </a:rPr>
              <a:t>INTRODUCTION</a:t>
            </a:r>
            <a:r>
              <a:rPr lang="en" dirty="0" smtClean="0"/>
              <a:t/>
            </a:r>
            <a:br>
              <a:rPr lang="en" dirty="0" smtClean="0"/>
            </a:br>
            <a:r>
              <a:rPr lang="en" dirty="0" smtClean="0">
                <a:solidFill>
                  <a:schemeClr val="accent3"/>
                </a:solidFill>
              </a:rPr>
              <a:t>TO</a:t>
            </a:r>
            <a:r>
              <a:rPr lang="en" dirty="0"/>
              <a:t/>
            </a:r>
            <a:br>
              <a:rPr lang="en" dirty="0"/>
            </a:br>
            <a:r>
              <a:rPr lang="en" dirty="0" smtClean="0"/>
              <a:t>DATA</a:t>
            </a:r>
            <a:r>
              <a:rPr lang="en" dirty="0" smtClean="0">
                <a:solidFill>
                  <a:schemeClr val="bg1"/>
                </a:solidFill>
              </a:rPr>
              <a:t> </a:t>
            </a:r>
            <a:r>
              <a:rPr lang="en" dirty="0" smtClean="0">
                <a:solidFill>
                  <a:schemeClr val="accent2"/>
                </a:solidFill>
              </a:rPr>
              <a:t>MANAGEMENT</a:t>
            </a:r>
            <a:endParaRPr dirty="0"/>
          </a:p>
        </p:txBody>
      </p:sp>
      <p:sp>
        <p:nvSpPr>
          <p:cNvPr id="33" name="Google Shape;465;p26"/>
          <p:cNvSpPr txBox="1">
            <a:spLocks/>
          </p:cNvSpPr>
          <p:nvPr/>
        </p:nvSpPr>
        <p:spPr>
          <a:xfrm>
            <a:off x="678780" y="3373563"/>
            <a:ext cx="7866900" cy="378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8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2pPr>
            <a:lvl3pPr marL="1371600" marR="0" lvl="2"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3pPr>
            <a:lvl4pPr marL="1828800" marR="0" lvl="3"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4pPr>
            <a:lvl5pPr marL="2286000" marR="0" lvl="4"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5pPr>
            <a:lvl6pPr marL="2743200" marR="0" lvl="5"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6pPr>
            <a:lvl7pPr marL="3200400" marR="0" lvl="6"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7pPr>
            <a:lvl8pPr marL="3657600" marR="0" lvl="7"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8pPr>
            <a:lvl9pPr marL="4114800" marR="0" lvl="8" indent="-317500" algn="ctr" rtl="0">
              <a:lnSpc>
                <a:spcPct val="100000"/>
              </a:lnSpc>
              <a:spcBef>
                <a:spcPts val="0"/>
              </a:spcBef>
              <a:spcAft>
                <a:spcPts val="0"/>
              </a:spcAft>
              <a:buClr>
                <a:schemeClr val="lt1"/>
              </a:buClr>
              <a:buSzPts val="2800"/>
              <a:buFont typeface="Maven Pro"/>
              <a:buNone/>
              <a:defRPr sz="2800" b="0" i="0" u="none" strike="noStrike" cap="none">
                <a:solidFill>
                  <a:schemeClr val="lt1"/>
                </a:solidFill>
                <a:latin typeface="Maven Pro"/>
                <a:ea typeface="Maven Pro"/>
                <a:cs typeface="Maven Pro"/>
                <a:sym typeface="Maven Pro"/>
              </a:defRPr>
            </a:lvl9pPr>
          </a:lstStyle>
          <a:p>
            <a:pPr marL="0" indent="0"/>
            <a:r>
              <a:rPr lang="en-US" dirty="0" smtClean="0"/>
              <a:t>Presentation by: LOVELEEN VERMA</a:t>
            </a:r>
          </a:p>
          <a:p>
            <a:pPr marL="0" indent="0"/>
            <a:r>
              <a:rPr lang="en-US" dirty="0" smtClean="0"/>
              <a:t>Registration no.:11912122</a:t>
            </a:r>
          </a:p>
          <a:p>
            <a:pPr marL="0" indent="0" algn="l">
              <a:spcBef>
                <a:spcPts val="1600"/>
              </a:spcBef>
            </a:pPr>
            <a:endParaRPr lang="en-US" dirty="0"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745161" y="1775198"/>
            <a:ext cx="5272284" cy="1558995"/>
          </a:xfrm>
          <a:prstGeom prst="rect">
            <a:avLst/>
          </a:prstGeom>
          <a:solidFill>
            <a:srgbClr val="002845"/>
          </a:solidFill>
        </p:spPr>
        <p:txBody>
          <a:bodyPr spcFirstLastPara="1" wrap="square" lIns="91425" tIns="91425" rIns="91425" bIns="91425" anchor="b" anchorCtr="0">
            <a:noAutofit/>
          </a:bodyPr>
          <a:lstStyle/>
          <a:p>
            <a:pPr marL="0" lvl="0" indent="0" algn="ctr" rtl="0">
              <a:spcBef>
                <a:spcPts val="0"/>
              </a:spcBef>
              <a:spcAft>
                <a:spcPts val="0"/>
              </a:spcAft>
              <a:buNone/>
            </a:pPr>
            <a:r>
              <a:rPr lang="en" b="1" dirty="0" smtClean="0">
                <a:solidFill>
                  <a:srgbClr val="FFD6E1"/>
                </a:solidFill>
              </a:rPr>
              <a:t>DASHBOARD</a:t>
            </a:r>
            <a:endParaRPr b="1" dirty="0">
              <a:solidFill>
                <a:srgbClr val="FFD6E1"/>
              </a:solidFill>
            </a:endParaRPr>
          </a:p>
        </p:txBody>
      </p:sp>
      <p:sp>
        <p:nvSpPr>
          <p:cNvPr id="688" name="Google Shape;688;p32"/>
          <p:cNvSpPr txBox="1">
            <a:spLocks noGrp="1"/>
          </p:cNvSpPr>
          <p:nvPr>
            <p:ph type="subTitle" idx="1"/>
          </p:nvPr>
        </p:nvSpPr>
        <p:spPr>
          <a:xfrm>
            <a:off x="940340" y="3035044"/>
            <a:ext cx="5077105" cy="10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Glimpse of the dashboard generated…</a:t>
            </a:r>
            <a:endParaRPr dirty="0"/>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2"/>
                </a:solidFill>
              </a:rPr>
              <a:t>04</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93982276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pic>
        <p:nvPicPr>
          <p:cNvPr id="3" name="Picture 2"/>
          <p:cNvPicPr/>
          <p:nvPr/>
        </p:nvPicPr>
        <p:blipFill rotWithShape="1">
          <a:blip r:embed="rId3" cstate="print">
            <a:extLst>
              <a:ext uri="{28A0092B-C50C-407E-A947-70E740481C1C}">
                <a14:useLocalDpi xmlns:a14="http://schemas.microsoft.com/office/drawing/2010/main" val="0"/>
              </a:ext>
            </a:extLst>
          </a:blip>
          <a:srcRect t="28237" b="10470"/>
          <a:stretch/>
        </p:blipFill>
        <p:spPr bwMode="auto">
          <a:xfrm>
            <a:off x="1477645" y="3008862"/>
            <a:ext cx="5894705" cy="2032240"/>
          </a:xfrm>
          <a:prstGeom prst="rect">
            <a:avLst/>
          </a:prstGeom>
          <a:ln>
            <a:noFill/>
          </a:ln>
          <a:extLst>
            <a:ext uri="{53640926-AAD7-44D8-BBD7-CCE9431645EC}">
              <a14:shadowObscured xmlns:a14="http://schemas.microsoft.com/office/drawing/2010/main"/>
            </a:ext>
          </a:extLst>
        </p:spPr>
      </p:pic>
      <p:pic>
        <p:nvPicPr>
          <p:cNvPr id="4" name="Picture 3"/>
          <p:cNvPicPr/>
          <p:nvPr/>
        </p:nvPicPr>
        <p:blipFill rotWithShape="1">
          <a:blip r:embed="rId4" cstate="print">
            <a:extLst>
              <a:ext uri="{28A0092B-C50C-407E-A947-70E740481C1C}">
                <a14:useLocalDpi xmlns:a14="http://schemas.microsoft.com/office/drawing/2010/main" val="0"/>
              </a:ext>
            </a:extLst>
          </a:blip>
          <a:srcRect t="2408" b="9813"/>
          <a:stretch/>
        </p:blipFill>
        <p:spPr bwMode="auto">
          <a:xfrm>
            <a:off x="1477645" y="104680"/>
            <a:ext cx="5894705" cy="291045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7609326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pic>
        <p:nvPicPr>
          <p:cNvPr id="4" name="Picture 3"/>
          <p:cNvPicPr/>
          <p:nvPr/>
        </p:nvPicPr>
        <p:blipFill rotWithShape="1">
          <a:blip r:embed="rId3" cstate="print">
            <a:extLst>
              <a:ext uri="{28A0092B-C50C-407E-A947-70E740481C1C}">
                <a14:useLocalDpi xmlns:a14="http://schemas.microsoft.com/office/drawing/2010/main" val="0"/>
              </a:ext>
            </a:extLst>
          </a:blip>
          <a:srcRect t="3066" b="9814"/>
          <a:stretch/>
        </p:blipFill>
        <p:spPr bwMode="auto">
          <a:xfrm>
            <a:off x="2187577" y="185739"/>
            <a:ext cx="4584700" cy="2447925"/>
          </a:xfrm>
          <a:prstGeom prst="rect">
            <a:avLst/>
          </a:prstGeom>
          <a:ln>
            <a:noFill/>
          </a:ln>
          <a:extLst>
            <a:ext uri="{53640926-AAD7-44D8-BBD7-CCE9431645EC}">
              <a14:shadowObscured xmlns:a14="http://schemas.microsoft.com/office/drawing/2010/main"/>
            </a:ext>
          </a:extLst>
        </p:spPr>
      </p:pic>
      <p:pic>
        <p:nvPicPr>
          <p:cNvPr id="5" name="Picture 4"/>
          <p:cNvPicPr/>
          <p:nvPr/>
        </p:nvPicPr>
        <p:blipFill rotWithShape="1">
          <a:blip r:embed="rId4" cstate="print">
            <a:extLst>
              <a:ext uri="{28A0092B-C50C-407E-A947-70E740481C1C}">
                <a14:useLocalDpi xmlns:a14="http://schemas.microsoft.com/office/drawing/2010/main" val="0"/>
              </a:ext>
            </a:extLst>
          </a:blip>
          <a:srcRect t="6347" b="10033"/>
          <a:stretch/>
        </p:blipFill>
        <p:spPr bwMode="auto">
          <a:xfrm>
            <a:off x="2187577" y="2633664"/>
            <a:ext cx="4584701" cy="215265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0476606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745161" y="1775198"/>
            <a:ext cx="5272284" cy="1558995"/>
          </a:xfrm>
          <a:prstGeom prst="rect">
            <a:avLst/>
          </a:prstGeom>
          <a:solidFill>
            <a:srgbClr val="002845"/>
          </a:solidFill>
        </p:spPr>
        <p:txBody>
          <a:bodyPr spcFirstLastPara="1" wrap="square" lIns="91425" tIns="91425" rIns="91425" bIns="91425" anchor="b" anchorCtr="0">
            <a:noAutofit/>
          </a:bodyPr>
          <a:lstStyle/>
          <a:p>
            <a:pPr marL="0" lvl="0" indent="0" algn="ctr" rtl="0">
              <a:spcBef>
                <a:spcPts val="0"/>
              </a:spcBef>
              <a:spcAft>
                <a:spcPts val="0"/>
              </a:spcAft>
              <a:buNone/>
            </a:pPr>
            <a:r>
              <a:rPr lang="en" b="1" dirty="0" smtClean="0">
                <a:solidFill>
                  <a:srgbClr val="FFD6E1"/>
                </a:solidFill>
              </a:rPr>
              <a:t>DATA ANALYSIS AND RESULTS</a:t>
            </a:r>
            <a:endParaRPr b="1" dirty="0">
              <a:solidFill>
                <a:srgbClr val="FFD6E1"/>
              </a:solidFill>
            </a:endParaRPr>
          </a:p>
        </p:txBody>
      </p:sp>
      <p:sp>
        <p:nvSpPr>
          <p:cNvPr id="688" name="Google Shape;688;p32"/>
          <p:cNvSpPr txBox="1">
            <a:spLocks noGrp="1"/>
          </p:cNvSpPr>
          <p:nvPr>
            <p:ph type="subTitle" idx="1"/>
          </p:nvPr>
        </p:nvSpPr>
        <p:spPr>
          <a:xfrm>
            <a:off x="940340" y="3035044"/>
            <a:ext cx="5077105" cy="10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Objectives and their outcomes generated…</a:t>
            </a:r>
            <a:endParaRPr dirty="0"/>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2"/>
                </a:solidFill>
              </a:rPr>
              <a:t>05</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41997438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5" name="Google Shape;475;p27"/>
          <p:cNvSpPr txBox="1">
            <a:spLocks noGrp="1"/>
          </p:cNvSpPr>
          <p:nvPr>
            <p:ph type="subTitle" idx="2"/>
          </p:nvPr>
        </p:nvSpPr>
        <p:spPr>
          <a:xfrm>
            <a:off x="2601106" y="1063032"/>
            <a:ext cx="6137846" cy="1162932"/>
          </a:xfrm>
          <a:prstGeom prst="rect">
            <a:avLst/>
          </a:prstGeom>
        </p:spPr>
        <p:txBody>
          <a:bodyPr spcFirstLastPara="1" wrap="square" lIns="91425" tIns="91425" rIns="91425" bIns="91425" anchor="t" anchorCtr="0">
            <a:noAutofit/>
          </a:bodyPr>
          <a:lstStyle/>
          <a:p>
            <a:pPr marL="0" indent="0" algn="just"/>
            <a:r>
              <a:rPr lang="en-IN" b="1" dirty="0">
                <a:solidFill>
                  <a:srgbClr val="FFD6E1"/>
                </a:solidFill>
              </a:rPr>
              <a:t>What are the total number and percentage of female and male participated in an Olympics according to season, year, sports, events or countries.</a:t>
            </a:r>
          </a:p>
          <a:p>
            <a:pPr marL="0" lvl="0" indent="0" algn="just"/>
            <a:endParaRPr dirty="0"/>
          </a:p>
        </p:txBody>
      </p:sp>
      <p:sp>
        <p:nvSpPr>
          <p:cNvPr id="476" name="Google Shape;476;p27"/>
          <p:cNvSpPr txBox="1">
            <a:spLocks noGrp="1"/>
          </p:cNvSpPr>
          <p:nvPr>
            <p:ph type="title" idx="3"/>
          </p:nvPr>
        </p:nvSpPr>
        <p:spPr>
          <a:xfrm>
            <a:off x="1224200" y="2347421"/>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01</a:t>
            </a:r>
            <a:endParaRPr dirty="0"/>
          </a:p>
        </p:txBody>
      </p:sp>
      <p:sp>
        <p:nvSpPr>
          <p:cNvPr id="479" name="Google Shape;479;p27"/>
          <p:cNvSpPr txBox="1">
            <a:spLocks noGrp="1"/>
          </p:cNvSpPr>
          <p:nvPr>
            <p:ph type="ctrTitle" idx="7"/>
          </p:nvPr>
        </p:nvSpPr>
        <p:spPr>
          <a:xfrm>
            <a:off x="633340" y="432452"/>
            <a:ext cx="5005158" cy="577800"/>
          </a:xfrm>
          <a:prstGeom prst="rect">
            <a:avLst/>
          </a:prstGeom>
          <a:ln w="28575">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t>ANALYSIS AND RESULTS:</a:t>
            </a:r>
            <a:endParaRPr sz="4000" dirty="0"/>
          </a:p>
        </p:txBody>
      </p:sp>
      <p:cxnSp>
        <p:nvCxnSpPr>
          <p:cNvPr id="484" name="Google Shape;484;p27"/>
          <p:cNvCxnSpPr/>
          <p:nvPr/>
        </p:nvCxnSpPr>
        <p:spPr>
          <a:xfrm>
            <a:off x="1230322" y="1649152"/>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336" y="1189494"/>
            <a:ext cx="948291" cy="882001"/>
          </a:xfrm>
          <a:prstGeom prst="rect">
            <a:avLst/>
          </a:prstGeom>
        </p:spPr>
      </p:pic>
      <p:grpSp>
        <p:nvGrpSpPr>
          <p:cNvPr id="47" name="Google Shape;12376;p62"/>
          <p:cNvGrpSpPr/>
          <p:nvPr/>
        </p:nvGrpSpPr>
        <p:grpSpPr>
          <a:xfrm>
            <a:off x="5882240" y="421349"/>
            <a:ext cx="577854" cy="600005"/>
            <a:chOff x="1367060" y="2422129"/>
            <a:chExt cx="269261" cy="352050"/>
          </a:xfrm>
        </p:grpSpPr>
        <p:sp>
          <p:nvSpPr>
            <p:cNvPr id="48" name="Google Shape;12377;p62"/>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378;p62"/>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379;p62"/>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380;p62"/>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381;p62"/>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382;p62"/>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383;p62"/>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384;p62"/>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385;p62"/>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386;p62"/>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387;p62"/>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388;p62"/>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389;p62"/>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390;p62"/>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4" name="Picture 33"/>
          <p:cNvPicPr/>
          <p:nvPr/>
        </p:nvPicPr>
        <p:blipFill rotWithShape="1">
          <a:blip r:embed="rId4">
            <a:extLst>
              <a:ext uri="{28A0092B-C50C-407E-A947-70E740481C1C}">
                <a14:useLocalDpi xmlns:a14="http://schemas.microsoft.com/office/drawing/2010/main" val="0"/>
              </a:ext>
            </a:extLst>
          </a:blip>
          <a:srcRect l="15637" t="32836" r="68726" b="48120"/>
          <a:stretch/>
        </p:blipFill>
        <p:spPr bwMode="auto">
          <a:xfrm>
            <a:off x="3073939" y="2039271"/>
            <a:ext cx="3243828" cy="2111399"/>
          </a:xfrm>
          <a:prstGeom prst="rect">
            <a:avLst/>
          </a:prstGeom>
          <a:ln>
            <a:noFill/>
          </a:ln>
          <a:effectLst>
            <a:reflection blurRad="6350" stA="16000" endPos="16000" dir="5400000" sy="-100000" algn="bl" rotWithShape="0"/>
            <a:softEdge rad="38100"/>
          </a:effectLst>
          <a:extLst>
            <a:ext uri="{53640926-AAD7-44D8-BBD7-CCE9431645EC}">
              <a14:shadowObscured xmlns:a14="http://schemas.microsoft.com/office/drawing/2010/main"/>
            </a:ext>
          </a:extLst>
        </p:spPr>
      </p:pic>
      <p:sp>
        <p:nvSpPr>
          <p:cNvPr id="26" name="Google Shape;466;p26"/>
          <p:cNvSpPr txBox="1">
            <a:spLocks/>
          </p:cNvSpPr>
          <p:nvPr/>
        </p:nvSpPr>
        <p:spPr>
          <a:xfrm>
            <a:off x="6593935" y="1798114"/>
            <a:ext cx="2287346" cy="3132342"/>
          </a:xfrm>
          <a:prstGeom prst="rect">
            <a:avLst/>
          </a:prstGeom>
          <a:noFill/>
          <a:ln w="28575">
            <a:solidFill>
              <a:srgbClr val="F09720"/>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pPr algn="l"/>
            <a:endParaRPr lang="en-IN" sz="4000" dirty="0"/>
          </a:p>
        </p:txBody>
      </p:sp>
      <p:sp>
        <p:nvSpPr>
          <p:cNvPr id="27" name="Google Shape;465;p26"/>
          <p:cNvSpPr txBox="1">
            <a:spLocks/>
          </p:cNvSpPr>
          <p:nvPr/>
        </p:nvSpPr>
        <p:spPr>
          <a:xfrm>
            <a:off x="6460096" y="1798114"/>
            <a:ext cx="3967368" cy="378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r>
              <a:rPr lang="en-IN" sz="1000" b="1" dirty="0">
                <a:solidFill>
                  <a:srgbClr val="00B050"/>
                </a:solidFill>
              </a:rPr>
              <a:t>IN SUMMER OLYMPICS:</a:t>
            </a:r>
          </a:p>
          <a:p>
            <a:r>
              <a:rPr lang="en-IN" sz="1000" dirty="0"/>
              <a:t>TOTAL PARTICIPANTS: 222552</a:t>
            </a:r>
          </a:p>
          <a:p>
            <a:r>
              <a:rPr lang="en-IN" sz="1000" dirty="0"/>
              <a:t>FEMALE PARTICIPANTS: 59443 (27%)</a:t>
            </a:r>
          </a:p>
          <a:p>
            <a:r>
              <a:rPr lang="en-IN" sz="1000" dirty="0"/>
              <a:t>MALE PARTICIPANTS: 163109 (73</a:t>
            </a:r>
            <a:r>
              <a:rPr lang="en-IN" sz="1000" dirty="0" smtClean="0"/>
              <a:t>%)</a:t>
            </a:r>
          </a:p>
          <a:p>
            <a:endParaRPr lang="en-IN" sz="1000" dirty="0"/>
          </a:p>
          <a:p>
            <a:r>
              <a:rPr lang="en-IN" sz="1000" b="1" dirty="0">
                <a:solidFill>
                  <a:srgbClr val="00B050"/>
                </a:solidFill>
              </a:rPr>
              <a:t>IN WINTER OLYMPICS:</a:t>
            </a:r>
          </a:p>
          <a:p>
            <a:r>
              <a:rPr lang="en-IN" sz="1000" dirty="0"/>
              <a:t>TOTAL PARTICIPANTS: 48564</a:t>
            </a:r>
          </a:p>
          <a:p>
            <a:r>
              <a:rPr lang="en-IN" sz="1000" dirty="0"/>
              <a:t>FEMALE PARTICIPANTS: 15079 (31%)</a:t>
            </a:r>
          </a:p>
          <a:p>
            <a:r>
              <a:rPr lang="en-IN" sz="1000" dirty="0"/>
              <a:t>MALE PARTICIPANTS: 33485 (69</a:t>
            </a:r>
            <a:r>
              <a:rPr lang="en-IN" sz="1000" dirty="0" smtClean="0"/>
              <a:t>%)</a:t>
            </a:r>
          </a:p>
          <a:p>
            <a:endParaRPr lang="en-US" sz="1000" dirty="0"/>
          </a:p>
          <a:p>
            <a:r>
              <a:rPr lang="en-IN" sz="1000" b="1" dirty="0">
                <a:solidFill>
                  <a:srgbClr val="00B050"/>
                </a:solidFill>
              </a:rPr>
              <a:t>for year 1972</a:t>
            </a:r>
          </a:p>
          <a:p>
            <a:r>
              <a:rPr lang="en-IN" sz="1000" dirty="0"/>
              <a:t>TOTAL PARTICIPANTS: 11959</a:t>
            </a:r>
          </a:p>
          <a:p>
            <a:r>
              <a:rPr lang="en-IN" sz="1000" dirty="0"/>
              <a:t>FEMALE PARTICIPANTS: 2608 (22%)</a:t>
            </a:r>
          </a:p>
          <a:p>
            <a:r>
              <a:rPr lang="en-IN" sz="1000" dirty="0"/>
              <a:t>MALE PARTICIPANTS: 9351 (78%)</a:t>
            </a:r>
          </a:p>
          <a:p>
            <a:endParaRPr lang="en-US" sz="1000" dirty="0" smtClean="0"/>
          </a:p>
          <a:p>
            <a:r>
              <a:rPr lang="en-IN" sz="1000" b="1" dirty="0">
                <a:solidFill>
                  <a:srgbClr val="00B050"/>
                </a:solidFill>
              </a:rPr>
              <a:t>for AFGANISTAN</a:t>
            </a:r>
          </a:p>
          <a:p>
            <a:r>
              <a:rPr lang="en-IN" sz="1000" dirty="0"/>
              <a:t>TOTAL PARTICIPANTS: 126</a:t>
            </a:r>
          </a:p>
          <a:p>
            <a:r>
              <a:rPr lang="en-IN" sz="1000" dirty="0"/>
              <a:t>FEMALE PARTICIPANTS: 5 (4%)</a:t>
            </a:r>
          </a:p>
          <a:p>
            <a:r>
              <a:rPr lang="en-IN" sz="1000" dirty="0"/>
              <a:t>MALE PARTICIPANTS: 121 (96%)</a:t>
            </a:r>
          </a:p>
          <a:p>
            <a:endParaRPr lang="en-IN" sz="1000" dirty="0"/>
          </a:p>
          <a:p>
            <a:pPr marL="0" indent="0"/>
            <a:endParaRPr lang="en-US" dirty="0" smtClean="0"/>
          </a:p>
          <a:p>
            <a:pPr marL="0" indent="0" algn="just"/>
            <a:endParaRPr lang="en-US" dirty="0" smtClean="0"/>
          </a:p>
          <a:p>
            <a:pPr marL="0" indent="0" algn="just"/>
            <a:r>
              <a:rPr lang="en-US" dirty="0" smtClean="0"/>
              <a:t>   </a:t>
            </a:r>
          </a:p>
          <a:p>
            <a:pPr marL="0" indent="0"/>
            <a:endParaRPr lang="en-US" dirty="0"/>
          </a:p>
        </p:txBody>
      </p:sp>
      <p:sp>
        <p:nvSpPr>
          <p:cNvPr id="3" name="Horizontal Scroll 2"/>
          <p:cNvSpPr/>
          <p:nvPr/>
        </p:nvSpPr>
        <p:spPr>
          <a:xfrm>
            <a:off x="68040" y="2827318"/>
            <a:ext cx="2725166" cy="2238005"/>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Google Shape;465;p26"/>
          <p:cNvSpPr txBox="1">
            <a:spLocks/>
          </p:cNvSpPr>
          <p:nvPr/>
        </p:nvSpPr>
        <p:spPr>
          <a:xfrm>
            <a:off x="-142917" y="3559054"/>
            <a:ext cx="2936123" cy="118323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rgbClr val="000000"/>
              </a:buClr>
              <a:buSzPts val="1000"/>
              <a:buFont typeface="Maven Pro"/>
              <a:buNone/>
              <a:defRPr sz="14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algn="just"/>
            <a:r>
              <a:rPr lang="en-IN" sz="1200" dirty="0" smtClean="0"/>
              <a:t>        </a:t>
            </a:r>
            <a:r>
              <a:rPr lang="en-IN" sz="1100" b="1" dirty="0" smtClean="0">
                <a:solidFill>
                  <a:schemeClr val="bg2"/>
                </a:solidFill>
              </a:rPr>
              <a:t>Here one thing that need to be focussed is that in none of the cases the percentage of female arise up to or equals to 50%. That means we need to focus on our female athletes.</a:t>
            </a:r>
          </a:p>
          <a:p>
            <a:endParaRPr lang="en-IN" sz="1000" dirty="0"/>
          </a:p>
          <a:p>
            <a:pPr marL="0" indent="0"/>
            <a:endParaRPr lang="en-US" dirty="0" smtClean="0"/>
          </a:p>
          <a:p>
            <a:pPr marL="0" indent="0" algn="just"/>
            <a:endParaRPr lang="en-US" dirty="0" smtClean="0"/>
          </a:p>
          <a:p>
            <a:pPr marL="0" indent="0" algn="just"/>
            <a:r>
              <a:rPr lang="en-US" dirty="0" smtClean="0"/>
              <a:t>   </a:t>
            </a:r>
          </a:p>
          <a:p>
            <a:pPr marL="0" indent="0"/>
            <a:endParaRPr lang="en-US" dirty="0"/>
          </a:p>
        </p:txBody>
      </p:sp>
      <p:grpSp>
        <p:nvGrpSpPr>
          <p:cNvPr id="38" name="Google Shape;11621;p61"/>
          <p:cNvGrpSpPr/>
          <p:nvPr/>
        </p:nvGrpSpPr>
        <p:grpSpPr>
          <a:xfrm>
            <a:off x="1374410" y="3189443"/>
            <a:ext cx="281794" cy="349684"/>
            <a:chOff x="2665165" y="3360146"/>
            <a:chExt cx="281794" cy="349684"/>
          </a:xfrm>
        </p:grpSpPr>
        <p:sp>
          <p:nvSpPr>
            <p:cNvPr id="39" name="Google Shape;11622;p61"/>
            <p:cNvSpPr/>
            <p:nvPr/>
          </p:nvSpPr>
          <p:spPr>
            <a:xfrm>
              <a:off x="2665165" y="3495547"/>
              <a:ext cx="136572" cy="214284"/>
            </a:xfrm>
            <a:custGeom>
              <a:avLst/>
              <a:gdLst/>
              <a:ahLst/>
              <a:cxnLst/>
              <a:rect l="l" t="t" r="r" b="b"/>
              <a:pathLst>
                <a:path w="4311" h="6764" extrusionOk="0">
                  <a:moveTo>
                    <a:pt x="3977" y="4453"/>
                  </a:moveTo>
                  <a:lnTo>
                    <a:pt x="3977" y="5049"/>
                  </a:lnTo>
                  <a:lnTo>
                    <a:pt x="2441" y="5049"/>
                  </a:lnTo>
                  <a:lnTo>
                    <a:pt x="2441" y="4453"/>
                  </a:lnTo>
                  <a:close/>
                  <a:moveTo>
                    <a:pt x="167" y="0"/>
                  </a:moveTo>
                  <a:cubicBezTo>
                    <a:pt x="84" y="0"/>
                    <a:pt x="0" y="72"/>
                    <a:pt x="0" y="167"/>
                  </a:cubicBezTo>
                  <a:lnTo>
                    <a:pt x="0" y="1727"/>
                  </a:lnTo>
                  <a:cubicBezTo>
                    <a:pt x="0" y="1858"/>
                    <a:pt x="84" y="2001"/>
                    <a:pt x="179" y="2072"/>
                  </a:cubicBezTo>
                  <a:lnTo>
                    <a:pt x="1167" y="2751"/>
                  </a:lnTo>
                  <a:cubicBezTo>
                    <a:pt x="1196" y="2770"/>
                    <a:pt x="1230" y="2779"/>
                    <a:pt x="1264" y="2779"/>
                  </a:cubicBezTo>
                  <a:cubicBezTo>
                    <a:pt x="1315" y="2779"/>
                    <a:pt x="1365" y="2758"/>
                    <a:pt x="1393" y="2715"/>
                  </a:cubicBezTo>
                  <a:cubicBezTo>
                    <a:pt x="1429" y="2632"/>
                    <a:pt x="1417" y="2536"/>
                    <a:pt x="1346" y="2489"/>
                  </a:cubicBezTo>
                  <a:lnTo>
                    <a:pt x="357" y="1798"/>
                  </a:lnTo>
                  <a:cubicBezTo>
                    <a:pt x="334" y="1786"/>
                    <a:pt x="322" y="1763"/>
                    <a:pt x="322" y="1727"/>
                  </a:cubicBezTo>
                  <a:lnTo>
                    <a:pt x="322" y="334"/>
                  </a:lnTo>
                  <a:lnTo>
                    <a:pt x="655" y="334"/>
                  </a:lnTo>
                  <a:cubicBezTo>
                    <a:pt x="679" y="334"/>
                    <a:pt x="679" y="346"/>
                    <a:pt x="679" y="346"/>
                  </a:cubicBezTo>
                  <a:lnTo>
                    <a:pt x="679" y="1251"/>
                  </a:lnTo>
                  <a:cubicBezTo>
                    <a:pt x="679" y="1382"/>
                    <a:pt x="750" y="1524"/>
                    <a:pt x="857" y="1596"/>
                  </a:cubicBezTo>
                  <a:lnTo>
                    <a:pt x="2286" y="2560"/>
                  </a:lnTo>
                  <a:cubicBezTo>
                    <a:pt x="2405" y="2656"/>
                    <a:pt x="2548" y="2691"/>
                    <a:pt x="2703" y="2691"/>
                  </a:cubicBezTo>
                  <a:lnTo>
                    <a:pt x="2822" y="2691"/>
                  </a:lnTo>
                  <a:cubicBezTo>
                    <a:pt x="2941" y="2691"/>
                    <a:pt x="3060" y="2656"/>
                    <a:pt x="3143" y="2560"/>
                  </a:cubicBezTo>
                  <a:lnTo>
                    <a:pt x="3191" y="2513"/>
                  </a:lnTo>
                  <a:cubicBezTo>
                    <a:pt x="3251" y="2453"/>
                    <a:pt x="3274" y="2382"/>
                    <a:pt x="3274" y="2298"/>
                  </a:cubicBezTo>
                  <a:cubicBezTo>
                    <a:pt x="3274" y="2203"/>
                    <a:pt x="3239" y="2132"/>
                    <a:pt x="3179" y="2072"/>
                  </a:cubicBezTo>
                  <a:lnTo>
                    <a:pt x="2524" y="1477"/>
                  </a:lnTo>
                  <a:lnTo>
                    <a:pt x="2524" y="1465"/>
                  </a:lnTo>
                  <a:lnTo>
                    <a:pt x="2727" y="1251"/>
                  </a:lnTo>
                  <a:lnTo>
                    <a:pt x="3905" y="2179"/>
                  </a:lnTo>
                  <a:cubicBezTo>
                    <a:pt x="3929" y="2191"/>
                    <a:pt x="3929" y="2215"/>
                    <a:pt x="3929" y="2251"/>
                  </a:cubicBezTo>
                  <a:lnTo>
                    <a:pt x="3929" y="4156"/>
                  </a:lnTo>
                  <a:lnTo>
                    <a:pt x="2643" y="4156"/>
                  </a:lnTo>
                  <a:lnTo>
                    <a:pt x="2643" y="3620"/>
                  </a:lnTo>
                  <a:cubicBezTo>
                    <a:pt x="2643" y="3465"/>
                    <a:pt x="2560" y="3346"/>
                    <a:pt x="2465" y="3263"/>
                  </a:cubicBezTo>
                  <a:lnTo>
                    <a:pt x="1869" y="2846"/>
                  </a:lnTo>
                  <a:cubicBezTo>
                    <a:pt x="1837" y="2828"/>
                    <a:pt x="1804" y="2818"/>
                    <a:pt x="1771" y="2818"/>
                  </a:cubicBezTo>
                  <a:cubicBezTo>
                    <a:pt x="1720" y="2818"/>
                    <a:pt x="1673" y="2842"/>
                    <a:pt x="1643" y="2894"/>
                  </a:cubicBezTo>
                  <a:cubicBezTo>
                    <a:pt x="1596" y="2965"/>
                    <a:pt x="1608" y="3072"/>
                    <a:pt x="1691" y="3108"/>
                  </a:cubicBezTo>
                  <a:lnTo>
                    <a:pt x="2286" y="3525"/>
                  </a:lnTo>
                  <a:cubicBezTo>
                    <a:pt x="2310" y="3548"/>
                    <a:pt x="2322" y="3584"/>
                    <a:pt x="2322" y="3620"/>
                  </a:cubicBezTo>
                  <a:lnTo>
                    <a:pt x="2322" y="4156"/>
                  </a:lnTo>
                  <a:lnTo>
                    <a:pt x="2286" y="4156"/>
                  </a:lnTo>
                  <a:cubicBezTo>
                    <a:pt x="2191" y="4156"/>
                    <a:pt x="2120" y="4227"/>
                    <a:pt x="2120" y="4322"/>
                  </a:cubicBezTo>
                  <a:lnTo>
                    <a:pt x="2120" y="5584"/>
                  </a:lnTo>
                  <a:lnTo>
                    <a:pt x="2120" y="6596"/>
                  </a:lnTo>
                  <a:cubicBezTo>
                    <a:pt x="2120" y="6680"/>
                    <a:pt x="2191" y="6763"/>
                    <a:pt x="2286" y="6763"/>
                  </a:cubicBezTo>
                  <a:lnTo>
                    <a:pt x="2834" y="6763"/>
                  </a:lnTo>
                  <a:cubicBezTo>
                    <a:pt x="2917" y="6763"/>
                    <a:pt x="3001" y="6680"/>
                    <a:pt x="3001" y="6596"/>
                  </a:cubicBezTo>
                  <a:cubicBezTo>
                    <a:pt x="3001" y="6501"/>
                    <a:pt x="2917" y="6430"/>
                    <a:pt x="2834" y="6430"/>
                  </a:cubicBezTo>
                  <a:lnTo>
                    <a:pt x="2429" y="6430"/>
                  </a:lnTo>
                  <a:lnTo>
                    <a:pt x="2429" y="5406"/>
                  </a:lnTo>
                  <a:lnTo>
                    <a:pt x="3965" y="5406"/>
                  </a:lnTo>
                  <a:lnTo>
                    <a:pt x="3965" y="5584"/>
                  </a:lnTo>
                  <a:lnTo>
                    <a:pt x="3965" y="6430"/>
                  </a:lnTo>
                  <a:lnTo>
                    <a:pt x="3477" y="6430"/>
                  </a:lnTo>
                  <a:cubicBezTo>
                    <a:pt x="3382" y="6430"/>
                    <a:pt x="3310" y="6501"/>
                    <a:pt x="3310" y="6596"/>
                  </a:cubicBezTo>
                  <a:cubicBezTo>
                    <a:pt x="3310" y="6680"/>
                    <a:pt x="3382" y="6763"/>
                    <a:pt x="3477" y="6763"/>
                  </a:cubicBezTo>
                  <a:lnTo>
                    <a:pt x="4144" y="6763"/>
                  </a:lnTo>
                  <a:cubicBezTo>
                    <a:pt x="4227" y="6763"/>
                    <a:pt x="4310" y="6680"/>
                    <a:pt x="4310" y="6596"/>
                  </a:cubicBezTo>
                  <a:lnTo>
                    <a:pt x="4310" y="5251"/>
                  </a:lnTo>
                  <a:lnTo>
                    <a:pt x="4286" y="4287"/>
                  </a:lnTo>
                  <a:lnTo>
                    <a:pt x="4286" y="2215"/>
                  </a:lnTo>
                  <a:cubicBezTo>
                    <a:pt x="4286" y="2084"/>
                    <a:pt x="4227" y="1965"/>
                    <a:pt x="4132" y="1894"/>
                  </a:cubicBezTo>
                  <a:lnTo>
                    <a:pt x="2846" y="881"/>
                  </a:lnTo>
                  <a:cubicBezTo>
                    <a:pt x="2818" y="859"/>
                    <a:pt x="2782" y="847"/>
                    <a:pt x="2746" y="847"/>
                  </a:cubicBezTo>
                  <a:cubicBezTo>
                    <a:pt x="2707" y="847"/>
                    <a:pt x="2669" y="862"/>
                    <a:pt x="2643" y="893"/>
                  </a:cubicBezTo>
                  <a:lnTo>
                    <a:pt x="2322" y="1203"/>
                  </a:lnTo>
                  <a:cubicBezTo>
                    <a:pt x="2262" y="1262"/>
                    <a:pt x="2215" y="1358"/>
                    <a:pt x="2215" y="1441"/>
                  </a:cubicBezTo>
                  <a:cubicBezTo>
                    <a:pt x="2215" y="1536"/>
                    <a:pt x="2262" y="1620"/>
                    <a:pt x="2322" y="1679"/>
                  </a:cubicBezTo>
                  <a:lnTo>
                    <a:pt x="2977" y="2275"/>
                  </a:lnTo>
                  <a:lnTo>
                    <a:pt x="2941" y="2322"/>
                  </a:lnTo>
                  <a:cubicBezTo>
                    <a:pt x="2905" y="2358"/>
                    <a:pt x="2882" y="2370"/>
                    <a:pt x="2846" y="2370"/>
                  </a:cubicBezTo>
                  <a:lnTo>
                    <a:pt x="2727" y="2370"/>
                  </a:lnTo>
                  <a:cubicBezTo>
                    <a:pt x="2643" y="2370"/>
                    <a:pt x="2560" y="2334"/>
                    <a:pt x="2489" y="2298"/>
                  </a:cubicBezTo>
                  <a:lnTo>
                    <a:pt x="1060" y="1322"/>
                  </a:lnTo>
                  <a:cubicBezTo>
                    <a:pt x="1024" y="1310"/>
                    <a:pt x="1012" y="1286"/>
                    <a:pt x="1012" y="1251"/>
                  </a:cubicBezTo>
                  <a:lnTo>
                    <a:pt x="1012" y="346"/>
                  </a:lnTo>
                  <a:cubicBezTo>
                    <a:pt x="1012" y="155"/>
                    <a:pt x="869" y="0"/>
                    <a:pt x="679" y="0"/>
                  </a:cubicBezTo>
                  <a:close/>
                </a:path>
              </a:pathLst>
            </a:custGeom>
            <a:solidFill>
              <a:srgbClr val="657E93"/>
            </a:solidFill>
            <a:ln w="952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bg2"/>
                </a:solidFill>
              </a:endParaRPr>
            </a:p>
          </p:txBody>
        </p:sp>
        <p:sp>
          <p:nvSpPr>
            <p:cNvPr id="40" name="Google Shape;11623;p61"/>
            <p:cNvSpPr/>
            <p:nvPr/>
          </p:nvSpPr>
          <p:spPr>
            <a:xfrm>
              <a:off x="2811495" y="3494786"/>
              <a:ext cx="135464" cy="212003"/>
            </a:xfrm>
            <a:custGeom>
              <a:avLst/>
              <a:gdLst/>
              <a:ahLst/>
              <a:cxnLst/>
              <a:rect l="l" t="t" r="r" b="b"/>
              <a:pathLst>
                <a:path w="4276" h="6692" extrusionOk="0">
                  <a:moveTo>
                    <a:pt x="3942" y="322"/>
                  </a:moveTo>
                  <a:lnTo>
                    <a:pt x="3942" y="1727"/>
                  </a:lnTo>
                  <a:lnTo>
                    <a:pt x="3954" y="1727"/>
                  </a:lnTo>
                  <a:cubicBezTo>
                    <a:pt x="3954" y="1751"/>
                    <a:pt x="3942" y="1787"/>
                    <a:pt x="3918" y="1798"/>
                  </a:cubicBezTo>
                  <a:lnTo>
                    <a:pt x="1811" y="3251"/>
                  </a:lnTo>
                  <a:cubicBezTo>
                    <a:pt x="1692" y="3334"/>
                    <a:pt x="1632" y="3465"/>
                    <a:pt x="1632" y="3608"/>
                  </a:cubicBezTo>
                  <a:lnTo>
                    <a:pt x="1632" y="4144"/>
                  </a:lnTo>
                  <a:lnTo>
                    <a:pt x="334" y="4144"/>
                  </a:lnTo>
                  <a:lnTo>
                    <a:pt x="334" y="2239"/>
                  </a:lnTo>
                  <a:cubicBezTo>
                    <a:pt x="334" y="2215"/>
                    <a:pt x="358" y="2179"/>
                    <a:pt x="370" y="2168"/>
                  </a:cubicBezTo>
                  <a:lnTo>
                    <a:pt x="632" y="1965"/>
                  </a:lnTo>
                  <a:lnTo>
                    <a:pt x="1525" y="1251"/>
                  </a:lnTo>
                  <a:lnTo>
                    <a:pt x="1739" y="1453"/>
                  </a:lnTo>
                  <a:lnTo>
                    <a:pt x="1739" y="1465"/>
                  </a:lnTo>
                  <a:lnTo>
                    <a:pt x="1084" y="2060"/>
                  </a:lnTo>
                  <a:cubicBezTo>
                    <a:pt x="1025" y="2120"/>
                    <a:pt x="977" y="2203"/>
                    <a:pt x="977" y="2287"/>
                  </a:cubicBezTo>
                  <a:cubicBezTo>
                    <a:pt x="977" y="2382"/>
                    <a:pt x="1013" y="2453"/>
                    <a:pt x="1072" y="2513"/>
                  </a:cubicBezTo>
                  <a:lnTo>
                    <a:pt x="1108" y="2560"/>
                  </a:lnTo>
                  <a:cubicBezTo>
                    <a:pt x="1203" y="2644"/>
                    <a:pt x="1322" y="2691"/>
                    <a:pt x="1441" y="2691"/>
                  </a:cubicBezTo>
                  <a:lnTo>
                    <a:pt x="1561" y="2691"/>
                  </a:lnTo>
                  <a:cubicBezTo>
                    <a:pt x="1703" y="2691"/>
                    <a:pt x="1858" y="2644"/>
                    <a:pt x="1977" y="2560"/>
                  </a:cubicBezTo>
                  <a:lnTo>
                    <a:pt x="3406" y="1584"/>
                  </a:lnTo>
                  <a:cubicBezTo>
                    <a:pt x="3525" y="1513"/>
                    <a:pt x="3585" y="1382"/>
                    <a:pt x="3585" y="1251"/>
                  </a:cubicBezTo>
                  <a:lnTo>
                    <a:pt x="3585" y="334"/>
                  </a:lnTo>
                  <a:cubicBezTo>
                    <a:pt x="3585" y="322"/>
                    <a:pt x="3597" y="322"/>
                    <a:pt x="3597" y="322"/>
                  </a:cubicBezTo>
                  <a:close/>
                  <a:moveTo>
                    <a:pt x="1858" y="4477"/>
                  </a:moveTo>
                  <a:lnTo>
                    <a:pt x="1858" y="5073"/>
                  </a:lnTo>
                  <a:lnTo>
                    <a:pt x="322" y="5073"/>
                  </a:lnTo>
                  <a:lnTo>
                    <a:pt x="322" y="4477"/>
                  </a:lnTo>
                  <a:close/>
                  <a:moveTo>
                    <a:pt x="1858" y="5382"/>
                  </a:moveTo>
                  <a:lnTo>
                    <a:pt x="1858" y="6406"/>
                  </a:lnTo>
                  <a:lnTo>
                    <a:pt x="322" y="6406"/>
                  </a:lnTo>
                  <a:lnTo>
                    <a:pt x="322" y="5561"/>
                  </a:lnTo>
                  <a:lnTo>
                    <a:pt x="322" y="5382"/>
                  </a:lnTo>
                  <a:close/>
                  <a:moveTo>
                    <a:pt x="3620" y="1"/>
                  </a:moveTo>
                  <a:cubicBezTo>
                    <a:pt x="3418" y="1"/>
                    <a:pt x="3275" y="143"/>
                    <a:pt x="3275" y="334"/>
                  </a:cubicBezTo>
                  <a:lnTo>
                    <a:pt x="3275" y="1251"/>
                  </a:lnTo>
                  <a:cubicBezTo>
                    <a:pt x="3275" y="1275"/>
                    <a:pt x="3263" y="1310"/>
                    <a:pt x="3227" y="1322"/>
                  </a:cubicBezTo>
                  <a:lnTo>
                    <a:pt x="1799" y="2287"/>
                  </a:lnTo>
                  <a:cubicBezTo>
                    <a:pt x="1727" y="2334"/>
                    <a:pt x="1656" y="2358"/>
                    <a:pt x="1561" y="2358"/>
                  </a:cubicBezTo>
                  <a:lnTo>
                    <a:pt x="1441" y="2358"/>
                  </a:lnTo>
                  <a:cubicBezTo>
                    <a:pt x="1418" y="2358"/>
                    <a:pt x="1370" y="2346"/>
                    <a:pt x="1358" y="2322"/>
                  </a:cubicBezTo>
                  <a:lnTo>
                    <a:pt x="1311" y="2275"/>
                  </a:lnTo>
                  <a:lnTo>
                    <a:pt x="1965" y="1679"/>
                  </a:lnTo>
                  <a:cubicBezTo>
                    <a:pt x="2037" y="1620"/>
                    <a:pt x="2073" y="1525"/>
                    <a:pt x="2073" y="1441"/>
                  </a:cubicBezTo>
                  <a:cubicBezTo>
                    <a:pt x="2073" y="1346"/>
                    <a:pt x="2037" y="1263"/>
                    <a:pt x="1965" y="1203"/>
                  </a:cubicBezTo>
                  <a:lnTo>
                    <a:pt x="1656" y="894"/>
                  </a:lnTo>
                  <a:cubicBezTo>
                    <a:pt x="1622" y="860"/>
                    <a:pt x="1577" y="845"/>
                    <a:pt x="1534" y="845"/>
                  </a:cubicBezTo>
                  <a:cubicBezTo>
                    <a:pt x="1500" y="845"/>
                    <a:pt x="1467" y="854"/>
                    <a:pt x="1441" y="870"/>
                  </a:cubicBezTo>
                  <a:lnTo>
                    <a:pt x="429" y="1667"/>
                  </a:lnTo>
                  <a:lnTo>
                    <a:pt x="168" y="1870"/>
                  </a:lnTo>
                  <a:cubicBezTo>
                    <a:pt x="60" y="1941"/>
                    <a:pt x="1" y="2060"/>
                    <a:pt x="1" y="2203"/>
                  </a:cubicBezTo>
                  <a:lnTo>
                    <a:pt x="1" y="4263"/>
                  </a:lnTo>
                  <a:lnTo>
                    <a:pt x="1" y="5192"/>
                  </a:lnTo>
                  <a:lnTo>
                    <a:pt x="1" y="6525"/>
                  </a:lnTo>
                  <a:cubicBezTo>
                    <a:pt x="1" y="6620"/>
                    <a:pt x="72" y="6692"/>
                    <a:pt x="168" y="6692"/>
                  </a:cubicBezTo>
                  <a:lnTo>
                    <a:pt x="2025" y="6692"/>
                  </a:lnTo>
                  <a:cubicBezTo>
                    <a:pt x="2108" y="6692"/>
                    <a:pt x="2192" y="6620"/>
                    <a:pt x="2192" y="6525"/>
                  </a:cubicBezTo>
                  <a:lnTo>
                    <a:pt x="2192" y="5513"/>
                  </a:lnTo>
                  <a:lnTo>
                    <a:pt x="2192" y="4251"/>
                  </a:lnTo>
                  <a:cubicBezTo>
                    <a:pt x="2192" y="4168"/>
                    <a:pt x="2108" y="4084"/>
                    <a:pt x="2025" y="4084"/>
                  </a:cubicBezTo>
                  <a:lnTo>
                    <a:pt x="1953" y="4084"/>
                  </a:lnTo>
                  <a:lnTo>
                    <a:pt x="1953" y="3549"/>
                  </a:lnTo>
                  <a:cubicBezTo>
                    <a:pt x="1953" y="3525"/>
                    <a:pt x="1965" y="3477"/>
                    <a:pt x="1989" y="3465"/>
                  </a:cubicBezTo>
                  <a:lnTo>
                    <a:pt x="4097" y="2001"/>
                  </a:lnTo>
                  <a:cubicBezTo>
                    <a:pt x="4216" y="1929"/>
                    <a:pt x="4275" y="1798"/>
                    <a:pt x="4275" y="1667"/>
                  </a:cubicBezTo>
                  <a:lnTo>
                    <a:pt x="4275" y="96"/>
                  </a:lnTo>
                  <a:cubicBezTo>
                    <a:pt x="4275" y="72"/>
                    <a:pt x="4216" y="1"/>
                    <a:pt x="4120" y="1"/>
                  </a:cubicBezTo>
                  <a:close/>
                </a:path>
              </a:pathLst>
            </a:custGeom>
            <a:solidFill>
              <a:srgbClr val="657E93"/>
            </a:solidFill>
            <a:ln w="952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bg2"/>
                </a:solidFill>
              </a:endParaRPr>
            </a:p>
          </p:txBody>
        </p:sp>
        <p:sp>
          <p:nvSpPr>
            <p:cNvPr id="41" name="Google Shape;11624;p61"/>
            <p:cNvSpPr/>
            <p:nvPr/>
          </p:nvSpPr>
          <p:spPr>
            <a:xfrm>
              <a:off x="2731915" y="3360146"/>
              <a:ext cx="149403" cy="181812"/>
            </a:xfrm>
            <a:custGeom>
              <a:avLst/>
              <a:gdLst/>
              <a:ahLst/>
              <a:cxnLst/>
              <a:rect l="l" t="t" r="r" b="b"/>
              <a:pathLst>
                <a:path w="4716" h="5739" extrusionOk="0">
                  <a:moveTo>
                    <a:pt x="2358" y="0"/>
                  </a:moveTo>
                  <a:cubicBezTo>
                    <a:pt x="1156" y="0"/>
                    <a:pt x="155" y="893"/>
                    <a:pt x="13" y="2084"/>
                  </a:cubicBezTo>
                  <a:cubicBezTo>
                    <a:pt x="1" y="2179"/>
                    <a:pt x="72" y="2250"/>
                    <a:pt x="143" y="2262"/>
                  </a:cubicBezTo>
                  <a:cubicBezTo>
                    <a:pt x="155" y="2265"/>
                    <a:pt x="166" y="2266"/>
                    <a:pt x="176" y="2266"/>
                  </a:cubicBezTo>
                  <a:cubicBezTo>
                    <a:pt x="255" y="2266"/>
                    <a:pt x="312" y="2194"/>
                    <a:pt x="322" y="2131"/>
                  </a:cubicBezTo>
                  <a:cubicBezTo>
                    <a:pt x="441" y="1107"/>
                    <a:pt x="1322" y="333"/>
                    <a:pt x="2346" y="333"/>
                  </a:cubicBezTo>
                  <a:cubicBezTo>
                    <a:pt x="3477" y="333"/>
                    <a:pt x="4382" y="1250"/>
                    <a:pt x="4382" y="2369"/>
                  </a:cubicBezTo>
                  <a:cubicBezTo>
                    <a:pt x="4382" y="3262"/>
                    <a:pt x="3823" y="4036"/>
                    <a:pt x="2977" y="4322"/>
                  </a:cubicBezTo>
                  <a:cubicBezTo>
                    <a:pt x="2941" y="4334"/>
                    <a:pt x="2894" y="4346"/>
                    <a:pt x="2882" y="4393"/>
                  </a:cubicBezTo>
                  <a:lnTo>
                    <a:pt x="2346" y="5286"/>
                  </a:lnTo>
                  <a:lnTo>
                    <a:pt x="1810" y="4393"/>
                  </a:lnTo>
                  <a:cubicBezTo>
                    <a:pt x="1798" y="4370"/>
                    <a:pt x="1763" y="4334"/>
                    <a:pt x="1727" y="4322"/>
                  </a:cubicBezTo>
                  <a:cubicBezTo>
                    <a:pt x="989" y="4084"/>
                    <a:pt x="477" y="3477"/>
                    <a:pt x="334" y="2727"/>
                  </a:cubicBezTo>
                  <a:cubicBezTo>
                    <a:pt x="323" y="2650"/>
                    <a:pt x="252" y="2594"/>
                    <a:pt x="177" y="2594"/>
                  </a:cubicBezTo>
                  <a:cubicBezTo>
                    <a:pt x="170" y="2594"/>
                    <a:pt x="163" y="2595"/>
                    <a:pt x="155" y="2596"/>
                  </a:cubicBezTo>
                  <a:cubicBezTo>
                    <a:pt x="72" y="2608"/>
                    <a:pt x="13" y="2703"/>
                    <a:pt x="24" y="2774"/>
                  </a:cubicBezTo>
                  <a:cubicBezTo>
                    <a:pt x="179" y="3620"/>
                    <a:pt x="775" y="4322"/>
                    <a:pt x="1572" y="4608"/>
                  </a:cubicBezTo>
                  <a:lnTo>
                    <a:pt x="2215" y="5656"/>
                  </a:lnTo>
                  <a:cubicBezTo>
                    <a:pt x="2239" y="5703"/>
                    <a:pt x="2287" y="5739"/>
                    <a:pt x="2346" y="5739"/>
                  </a:cubicBezTo>
                  <a:cubicBezTo>
                    <a:pt x="2406" y="5739"/>
                    <a:pt x="2453" y="5703"/>
                    <a:pt x="2477" y="5656"/>
                  </a:cubicBezTo>
                  <a:lnTo>
                    <a:pt x="3120" y="4608"/>
                  </a:lnTo>
                  <a:cubicBezTo>
                    <a:pt x="4073" y="4274"/>
                    <a:pt x="4704" y="3381"/>
                    <a:pt x="4704" y="2369"/>
                  </a:cubicBezTo>
                  <a:cubicBezTo>
                    <a:pt x="4715" y="1060"/>
                    <a:pt x="3656" y="0"/>
                    <a:pt x="2358" y="0"/>
                  </a:cubicBezTo>
                  <a:close/>
                </a:path>
              </a:pathLst>
            </a:custGeom>
            <a:solidFill>
              <a:srgbClr val="657E93"/>
            </a:solidFill>
            <a:ln w="952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bg2"/>
                </a:solidFill>
              </a:endParaRPr>
            </a:p>
          </p:txBody>
        </p:sp>
        <p:sp>
          <p:nvSpPr>
            <p:cNvPr id="42" name="Google Shape;11625;p61"/>
            <p:cNvSpPr/>
            <p:nvPr/>
          </p:nvSpPr>
          <p:spPr>
            <a:xfrm>
              <a:off x="2760585" y="3389545"/>
              <a:ext cx="92442" cy="91333"/>
            </a:xfrm>
            <a:custGeom>
              <a:avLst/>
              <a:gdLst/>
              <a:ahLst/>
              <a:cxnLst/>
              <a:rect l="l" t="t" r="r" b="b"/>
              <a:pathLst>
                <a:path w="2918" h="2883" extrusionOk="0">
                  <a:moveTo>
                    <a:pt x="1453" y="679"/>
                  </a:moveTo>
                  <a:cubicBezTo>
                    <a:pt x="1858" y="679"/>
                    <a:pt x="2203" y="1025"/>
                    <a:pt x="2203" y="1430"/>
                  </a:cubicBezTo>
                  <a:cubicBezTo>
                    <a:pt x="2203" y="1846"/>
                    <a:pt x="1870" y="2168"/>
                    <a:pt x="1453" y="2168"/>
                  </a:cubicBezTo>
                  <a:cubicBezTo>
                    <a:pt x="1036" y="2168"/>
                    <a:pt x="715" y="1846"/>
                    <a:pt x="715" y="1430"/>
                  </a:cubicBezTo>
                  <a:cubicBezTo>
                    <a:pt x="715" y="1013"/>
                    <a:pt x="1036" y="679"/>
                    <a:pt x="1453" y="679"/>
                  </a:cubicBezTo>
                  <a:close/>
                  <a:moveTo>
                    <a:pt x="1453" y="1"/>
                  </a:moveTo>
                  <a:cubicBezTo>
                    <a:pt x="1370" y="1"/>
                    <a:pt x="1286" y="72"/>
                    <a:pt x="1286" y="167"/>
                  </a:cubicBezTo>
                  <a:lnTo>
                    <a:pt x="1286" y="382"/>
                  </a:lnTo>
                  <a:cubicBezTo>
                    <a:pt x="1108" y="417"/>
                    <a:pt x="953" y="477"/>
                    <a:pt x="810" y="572"/>
                  </a:cubicBezTo>
                  <a:lnTo>
                    <a:pt x="655" y="417"/>
                  </a:lnTo>
                  <a:cubicBezTo>
                    <a:pt x="626" y="388"/>
                    <a:pt x="584" y="373"/>
                    <a:pt x="542" y="373"/>
                  </a:cubicBezTo>
                  <a:cubicBezTo>
                    <a:pt x="501" y="373"/>
                    <a:pt x="459" y="388"/>
                    <a:pt x="429" y="417"/>
                  </a:cubicBezTo>
                  <a:cubicBezTo>
                    <a:pt x="370" y="477"/>
                    <a:pt x="370" y="572"/>
                    <a:pt x="429" y="632"/>
                  </a:cubicBezTo>
                  <a:lnTo>
                    <a:pt x="596" y="798"/>
                  </a:lnTo>
                  <a:cubicBezTo>
                    <a:pt x="489" y="929"/>
                    <a:pt x="429" y="1096"/>
                    <a:pt x="393" y="1275"/>
                  </a:cubicBezTo>
                  <a:lnTo>
                    <a:pt x="167" y="1275"/>
                  </a:lnTo>
                  <a:cubicBezTo>
                    <a:pt x="72" y="1275"/>
                    <a:pt x="0" y="1358"/>
                    <a:pt x="0" y="1441"/>
                  </a:cubicBezTo>
                  <a:cubicBezTo>
                    <a:pt x="0" y="1537"/>
                    <a:pt x="72" y="1608"/>
                    <a:pt x="167" y="1608"/>
                  </a:cubicBezTo>
                  <a:lnTo>
                    <a:pt x="381" y="1608"/>
                  </a:lnTo>
                  <a:cubicBezTo>
                    <a:pt x="417" y="1787"/>
                    <a:pt x="477" y="1953"/>
                    <a:pt x="572" y="2084"/>
                  </a:cubicBezTo>
                  <a:lnTo>
                    <a:pt x="417" y="2251"/>
                  </a:lnTo>
                  <a:cubicBezTo>
                    <a:pt x="358" y="2311"/>
                    <a:pt x="358" y="2406"/>
                    <a:pt x="417" y="2465"/>
                  </a:cubicBezTo>
                  <a:cubicBezTo>
                    <a:pt x="441" y="2501"/>
                    <a:pt x="489" y="2513"/>
                    <a:pt x="536" y="2513"/>
                  </a:cubicBezTo>
                  <a:cubicBezTo>
                    <a:pt x="572" y="2513"/>
                    <a:pt x="620" y="2501"/>
                    <a:pt x="655" y="2465"/>
                  </a:cubicBezTo>
                  <a:lnTo>
                    <a:pt x="810" y="2311"/>
                  </a:lnTo>
                  <a:cubicBezTo>
                    <a:pt x="953" y="2406"/>
                    <a:pt x="1108" y="2465"/>
                    <a:pt x="1286" y="2501"/>
                  </a:cubicBezTo>
                  <a:lnTo>
                    <a:pt x="1286" y="2727"/>
                  </a:lnTo>
                  <a:cubicBezTo>
                    <a:pt x="1286" y="2811"/>
                    <a:pt x="1370" y="2882"/>
                    <a:pt x="1453" y="2882"/>
                  </a:cubicBezTo>
                  <a:cubicBezTo>
                    <a:pt x="1548" y="2882"/>
                    <a:pt x="1620" y="2811"/>
                    <a:pt x="1620" y="2727"/>
                  </a:cubicBezTo>
                  <a:lnTo>
                    <a:pt x="1620" y="2501"/>
                  </a:lnTo>
                  <a:cubicBezTo>
                    <a:pt x="1798" y="2465"/>
                    <a:pt x="1965" y="2406"/>
                    <a:pt x="2096" y="2311"/>
                  </a:cubicBezTo>
                  <a:lnTo>
                    <a:pt x="2263" y="2465"/>
                  </a:lnTo>
                  <a:cubicBezTo>
                    <a:pt x="2286" y="2501"/>
                    <a:pt x="2334" y="2513"/>
                    <a:pt x="2382" y="2513"/>
                  </a:cubicBezTo>
                  <a:cubicBezTo>
                    <a:pt x="2417" y="2513"/>
                    <a:pt x="2465" y="2501"/>
                    <a:pt x="2501" y="2465"/>
                  </a:cubicBezTo>
                  <a:cubicBezTo>
                    <a:pt x="2560" y="2406"/>
                    <a:pt x="2560" y="2311"/>
                    <a:pt x="2501" y="2251"/>
                  </a:cubicBezTo>
                  <a:lnTo>
                    <a:pt x="2334" y="2084"/>
                  </a:lnTo>
                  <a:cubicBezTo>
                    <a:pt x="2441" y="1953"/>
                    <a:pt x="2501" y="1787"/>
                    <a:pt x="2525" y="1608"/>
                  </a:cubicBezTo>
                  <a:lnTo>
                    <a:pt x="2751" y="1608"/>
                  </a:lnTo>
                  <a:cubicBezTo>
                    <a:pt x="2834" y="1608"/>
                    <a:pt x="2918" y="1537"/>
                    <a:pt x="2918" y="1441"/>
                  </a:cubicBezTo>
                  <a:cubicBezTo>
                    <a:pt x="2882" y="1358"/>
                    <a:pt x="2822" y="1275"/>
                    <a:pt x="2739" y="1275"/>
                  </a:cubicBezTo>
                  <a:lnTo>
                    <a:pt x="2513" y="1275"/>
                  </a:lnTo>
                  <a:cubicBezTo>
                    <a:pt x="2477" y="1096"/>
                    <a:pt x="2417" y="941"/>
                    <a:pt x="2322" y="798"/>
                  </a:cubicBezTo>
                  <a:lnTo>
                    <a:pt x="2489" y="632"/>
                  </a:lnTo>
                  <a:cubicBezTo>
                    <a:pt x="2548" y="572"/>
                    <a:pt x="2548" y="477"/>
                    <a:pt x="2489" y="417"/>
                  </a:cubicBezTo>
                  <a:cubicBezTo>
                    <a:pt x="2459" y="388"/>
                    <a:pt x="2417" y="373"/>
                    <a:pt x="2376" y="373"/>
                  </a:cubicBezTo>
                  <a:cubicBezTo>
                    <a:pt x="2334" y="373"/>
                    <a:pt x="2292" y="388"/>
                    <a:pt x="2263" y="417"/>
                  </a:cubicBezTo>
                  <a:lnTo>
                    <a:pt x="2096" y="572"/>
                  </a:lnTo>
                  <a:cubicBezTo>
                    <a:pt x="1965" y="477"/>
                    <a:pt x="1798" y="417"/>
                    <a:pt x="1620" y="382"/>
                  </a:cubicBezTo>
                  <a:lnTo>
                    <a:pt x="1620" y="167"/>
                  </a:lnTo>
                  <a:cubicBezTo>
                    <a:pt x="1620" y="72"/>
                    <a:pt x="1548" y="1"/>
                    <a:pt x="1453" y="1"/>
                  </a:cubicBezTo>
                  <a:close/>
                </a:path>
              </a:pathLst>
            </a:custGeom>
            <a:solidFill>
              <a:srgbClr val="657E93"/>
            </a:solidFill>
            <a:ln w="952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bg2"/>
                </a:solidFill>
              </a:endParaRPr>
            </a:p>
          </p:txBody>
        </p:sp>
        <p:sp>
          <p:nvSpPr>
            <p:cNvPr id="43" name="Google Shape;11626;p61"/>
            <p:cNvSpPr/>
            <p:nvPr/>
          </p:nvSpPr>
          <p:spPr>
            <a:xfrm>
              <a:off x="2789636" y="3417836"/>
              <a:ext cx="33961" cy="33993"/>
            </a:xfrm>
            <a:custGeom>
              <a:avLst/>
              <a:gdLst/>
              <a:ahLst/>
              <a:cxnLst/>
              <a:rect l="l" t="t" r="r" b="b"/>
              <a:pathLst>
                <a:path w="1072" h="1073" extrusionOk="0">
                  <a:moveTo>
                    <a:pt x="536" y="346"/>
                  </a:moveTo>
                  <a:cubicBezTo>
                    <a:pt x="655" y="346"/>
                    <a:pt x="750" y="429"/>
                    <a:pt x="750" y="548"/>
                  </a:cubicBezTo>
                  <a:cubicBezTo>
                    <a:pt x="750" y="656"/>
                    <a:pt x="643" y="763"/>
                    <a:pt x="536" y="763"/>
                  </a:cubicBezTo>
                  <a:cubicBezTo>
                    <a:pt x="417" y="763"/>
                    <a:pt x="334" y="667"/>
                    <a:pt x="334" y="548"/>
                  </a:cubicBezTo>
                  <a:cubicBezTo>
                    <a:pt x="334" y="429"/>
                    <a:pt x="417" y="346"/>
                    <a:pt x="536" y="346"/>
                  </a:cubicBezTo>
                  <a:close/>
                  <a:moveTo>
                    <a:pt x="536" y="1"/>
                  </a:moveTo>
                  <a:cubicBezTo>
                    <a:pt x="238" y="1"/>
                    <a:pt x="0" y="239"/>
                    <a:pt x="0" y="537"/>
                  </a:cubicBezTo>
                  <a:cubicBezTo>
                    <a:pt x="0" y="834"/>
                    <a:pt x="238" y="1072"/>
                    <a:pt x="536" y="1072"/>
                  </a:cubicBezTo>
                  <a:cubicBezTo>
                    <a:pt x="834" y="1072"/>
                    <a:pt x="1072" y="834"/>
                    <a:pt x="1072" y="537"/>
                  </a:cubicBezTo>
                  <a:cubicBezTo>
                    <a:pt x="1072" y="251"/>
                    <a:pt x="822" y="1"/>
                    <a:pt x="536" y="1"/>
                  </a:cubicBezTo>
                  <a:close/>
                </a:path>
              </a:pathLst>
            </a:custGeom>
            <a:solidFill>
              <a:srgbClr val="657E93"/>
            </a:solidFill>
            <a:ln w="9525">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b="1">
                <a:solidFill>
                  <a:schemeClr val="bg2"/>
                </a:solidFill>
              </a:endParaRPr>
            </a:p>
          </p:txBody>
        </p:sp>
      </p:grpSp>
    </p:spTree>
    <p:extLst>
      <p:ext uri="{BB962C8B-B14F-4D97-AF65-F5344CB8AC3E}">
        <p14:creationId xmlns:p14="http://schemas.microsoft.com/office/powerpoint/2010/main" val="12006547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5" name="Google Shape;475;p27"/>
          <p:cNvSpPr txBox="1">
            <a:spLocks noGrp="1"/>
          </p:cNvSpPr>
          <p:nvPr>
            <p:ph type="subTitle" idx="2"/>
          </p:nvPr>
        </p:nvSpPr>
        <p:spPr>
          <a:xfrm>
            <a:off x="2101100" y="1057900"/>
            <a:ext cx="6599988" cy="1162932"/>
          </a:xfrm>
          <a:prstGeom prst="rect">
            <a:avLst/>
          </a:prstGeom>
        </p:spPr>
        <p:txBody>
          <a:bodyPr spcFirstLastPara="1" wrap="square" lIns="91425" tIns="91425" rIns="91425" bIns="91425" anchor="t" anchorCtr="0">
            <a:noAutofit/>
          </a:bodyPr>
          <a:lstStyle/>
          <a:p>
            <a:pPr algn="just"/>
            <a:r>
              <a:rPr lang="en-IN" dirty="0" smtClean="0"/>
              <a:t> </a:t>
            </a:r>
            <a:r>
              <a:rPr lang="en-IN" b="1" dirty="0" smtClean="0">
                <a:solidFill>
                  <a:srgbClr val="FFD6E1"/>
                </a:solidFill>
              </a:rPr>
              <a:t>      What </a:t>
            </a:r>
            <a:r>
              <a:rPr lang="en-IN" b="1" dirty="0">
                <a:solidFill>
                  <a:srgbClr val="FFD6E1"/>
                </a:solidFill>
              </a:rPr>
              <a:t>are the total number and percentage of female and male won a different medal in an Olympics according to season, year, sports, events or countries.</a:t>
            </a:r>
          </a:p>
          <a:p>
            <a:pPr marL="0" lvl="0" indent="0" algn="just"/>
            <a:endParaRPr dirty="0"/>
          </a:p>
        </p:txBody>
      </p:sp>
      <p:sp>
        <p:nvSpPr>
          <p:cNvPr id="476" name="Google Shape;476;p27"/>
          <p:cNvSpPr txBox="1">
            <a:spLocks noGrp="1"/>
          </p:cNvSpPr>
          <p:nvPr>
            <p:ph type="title" idx="3"/>
          </p:nvPr>
        </p:nvSpPr>
        <p:spPr>
          <a:xfrm>
            <a:off x="1224200" y="2347421"/>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02</a:t>
            </a:r>
            <a:endParaRPr dirty="0"/>
          </a:p>
        </p:txBody>
      </p:sp>
      <p:sp>
        <p:nvSpPr>
          <p:cNvPr id="479" name="Google Shape;479;p27"/>
          <p:cNvSpPr txBox="1">
            <a:spLocks noGrp="1"/>
          </p:cNvSpPr>
          <p:nvPr>
            <p:ph type="ctrTitle" idx="7"/>
          </p:nvPr>
        </p:nvSpPr>
        <p:spPr>
          <a:xfrm>
            <a:off x="633340" y="432452"/>
            <a:ext cx="5005158" cy="577800"/>
          </a:xfrm>
          <a:prstGeom prst="rect">
            <a:avLst/>
          </a:prstGeom>
          <a:ln w="28575">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t>ANALYSIS AND RESULTS:</a:t>
            </a:r>
            <a:endParaRPr sz="4000" dirty="0"/>
          </a:p>
        </p:txBody>
      </p:sp>
      <p:cxnSp>
        <p:nvCxnSpPr>
          <p:cNvPr id="484" name="Google Shape;484;p27"/>
          <p:cNvCxnSpPr/>
          <p:nvPr/>
        </p:nvCxnSpPr>
        <p:spPr>
          <a:xfrm>
            <a:off x="1230322" y="1649152"/>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336" y="1189494"/>
            <a:ext cx="948291" cy="882001"/>
          </a:xfrm>
          <a:prstGeom prst="rect">
            <a:avLst/>
          </a:prstGeom>
        </p:spPr>
      </p:pic>
      <p:grpSp>
        <p:nvGrpSpPr>
          <p:cNvPr id="47" name="Google Shape;12376;p62"/>
          <p:cNvGrpSpPr/>
          <p:nvPr/>
        </p:nvGrpSpPr>
        <p:grpSpPr>
          <a:xfrm>
            <a:off x="5882240" y="421349"/>
            <a:ext cx="577854" cy="600005"/>
            <a:chOff x="1367060" y="2422129"/>
            <a:chExt cx="269261" cy="352050"/>
          </a:xfrm>
        </p:grpSpPr>
        <p:sp>
          <p:nvSpPr>
            <p:cNvPr id="48" name="Google Shape;12377;p62"/>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378;p62"/>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379;p62"/>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380;p62"/>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381;p62"/>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382;p62"/>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383;p62"/>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384;p62"/>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385;p62"/>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386;p62"/>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387;p62"/>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388;p62"/>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389;p62"/>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390;p62"/>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Picture 24"/>
          <p:cNvPicPr/>
          <p:nvPr/>
        </p:nvPicPr>
        <p:blipFill rotWithShape="1">
          <a:blip r:embed="rId4">
            <a:extLst>
              <a:ext uri="{28A0092B-C50C-407E-A947-70E740481C1C}">
                <a14:useLocalDpi xmlns:a14="http://schemas.microsoft.com/office/drawing/2010/main" val="0"/>
              </a:ext>
            </a:extLst>
          </a:blip>
          <a:srcRect l="31274" t="32397" r="53198" b="48340"/>
          <a:stretch/>
        </p:blipFill>
        <p:spPr bwMode="auto">
          <a:xfrm>
            <a:off x="2800305" y="1890429"/>
            <a:ext cx="1891801" cy="1378515"/>
          </a:xfrm>
          <a:prstGeom prst="rect">
            <a:avLst/>
          </a:prstGeom>
          <a:ln>
            <a:noFill/>
          </a:ln>
          <a:effectLst>
            <a:outerShdw blurRad="50800" dist="50800" dir="5400000" algn="ctr" rotWithShape="0">
              <a:srgbClr val="000000">
                <a:alpha val="35000"/>
              </a:srgbClr>
            </a:outerShdw>
            <a:softEdge rad="31750"/>
          </a:effectLst>
          <a:extLst>
            <a:ext uri="{53640926-AAD7-44D8-BBD7-CCE9431645EC}">
              <a14:shadowObscured xmlns:a14="http://schemas.microsoft.com/office/drawing/2010/main"/>
            </a:ext>
          </a:extLst>
        </p:spPr>
      </p:pic>
      <p:pic>
        <p:nvPicPr>
          <p:cNvPr id="26" name="Picture 25"/>
          <p:cNvPicPr/>
          <p:nvPr/>
        </p:nvPicPr>
        <p:blipFill rotWithShape="1">
          <a:blip r:embed="rId4">
            <a:extLst>
              <a:ext uri="{28A0092B-C50C-407E-A947-70E740481C1C}">
                <a14:useLocalDpi xmlns:a14="http://schemas.microsoft.com/office/drawing/2010/main" val="0"/>
              </a:ext>
            </a:extLst>
          </a:blip>
          <a:srcRect l="62425" t="32178" r="21937" b="48121"/>
          <a:stretch/>
        </p:blipFill>
        <p:spPr bwMode="auto">
          <a:xfrm>
            <a:off x="2800304" y="3508610"/>
            <a:ext cx="1891801" cy="1444390"/>
          </a:xfrm>
          <a:prstGeom prst="rect">
            <a:avLst/>
          </a:prstGeom>
          <a:ln>
            <a:noFill/>
          </a:ln>
          <a:effectLst>
            <a:outerShdw blurRad="50800" dist="50800" dir="5400000" algn="ctr" rotWithShape="0">
              <a:srgbClr val="000000">
                <a:alpha val="54000"/>
              </a:srgbClr>
            </a:outerShdw>
            <a:softEdge rad="31750"/>
          </a:effectLst>
          <a:extLst>
            <a:ext uri="{53640926-AAD7-44D8-BBD7-CCE9431645EC}">
              <a14:shadowObscured xmlns:a14="http://schemas.microsoft.com/office/drawing/2010/main"/>
            </a:ext>
          </a:extLst>
        </p:spPr>
      </p:pic>
      <p:pic>
        <p:nvPicPr>
          <p:cNvPr id="27" name="Picture 26"/>
          <p:cNvPicPr/>
          <p:nvPr/>
        </p:nvPicPr>
        <p:blipFill rotWithShape="1">
          <a:blip r:embed="rId4">
            <a:extLst>
              <a:ext uri="{28A0092B-C50C-407E-A947-70E740481C1C}">
                <a14:useLocalDpi xmlns:a14="http://schemas.microsoft.com/office/drawing/2010/main" val="0"/>
              </a:ext>
            </a:extLst>
          </a:blip>
          <a:srcRect t="54506" r="84609" b="26231"/>
          <a:stretch/>
        </p:blipFill>
        <p:spPr bwMode="auto">
          <a:xfrm>
            <a:off x="5307974" y="3508610"/>
            <a:ext cx="1920819" cy="1444390"/>
          </a:xfrm>
          <a:prstGeom prst="rect">
            <a:avLst/>
          </a:prstGeom>
          <a:ln>
            <a:noFill/>
          </a:ln>
          <a:effectLst>
            <a:outerShdw blurRad="50800" dist="50800" dir="5400000" algn="ctr" rotWithShape="0">
              <a:srgbClr val="000000">
                <a:alpha val="38000"/>
              </a:srgbClr>
            </a:outerShdw>
            <a:softEdge rad="31750"/>
          </a:effectLst>
          <a:extLst>
            <a:ext uri="{53640926-AAD7-44D8-BBD7-CCE9431645EC}">
              <a14:shadowObscured xmlns:a14="http://schemas.microsoft.com/office/drawing/2010/main"/>
            </a:ext>
          </a:extLst>
        </p:spPr>
      </p:pic>
      <p:pic>
        <p:nvPicPr>
          <p:cNvPr id="28" name="Picture 27"/>
          <p:cNvPicPr/>
          <p:nvPr/>
        </p:nvPicPr>
        <p:blipFill rotWithShape="1">
          <a:blip r:embed="rId4">
            <a:extLst>
              <a:ext uri="{28A0092B-C50C-407E-A947-70E740481C1C}">
                <a14:useLocalDpi xmlns:a14="http://schemas.microsoft.com/office/drawing/2010/main" val="0"/>
              </a:ext>
            </a:extLst>
          </a:blip>
          <a:srcRect l="46768" t="32397" r="37429" b="48340"/>
          <a:stretch/>
        </p:blipFill>
        <p:spPr bwMode="auto">
          <a:xfrm>
            <a:off x="5307628" y="1890428"/>
            <a:ext cx="1921165" cy="1378515"/>
          </a:xfrm>
          <a:prstGeom prst="rect">
            <a:avLst/>
          </a:prstGeom>
          <a:ln>
            <a:noFill/>
          </a:ln>
          <a:effectLst>
            <a:outerShdw blurRad="50800" dist="50800" dir="5400000" algn="ctr" rotWithShape="0">
              <a:srgbClr val="000000">
                <a:alpha val="40000"/>
              </a:srgbClr>
            </a:outerShdw>
            <a:softEdge rad="3175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9024858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5" name="Google Shape;475;p27"/>
          <p:cNvSpPr txBox="1">
            <a:spLocks noGrp="1"/>
          </p:cNvSpPr>
          <p:nvPr>
            <p:ph type="subTitle" idx="2"/>
          </p:nvPr>
        </p:nvSpPr>
        <p:spPr>
          <a:xfrm>
            <a:off x="2039771" y="1194940"/>
            <a:ext cx="6754130" cy="1162932"/>
          </a:xfrm>
          <a:prstGeom prst="rect">
            <a:avLst/>
          </a:prstGeom>
        </p:spPr>
        <p:txBody>
          <a:bodyPr spcFirstLastPara="1" wrap="square" lIns="91425" tIns="91425" rIns="91425" bIns="91425" anchor="t" anchorCtr="0">
            <a:noAutofit/>
          </a:bodyPr>
          <a:lstStyle/>
          <a:p>
            <a:pPr algn="just"/>
            <a:r>
              <a:rPr lang="en-IN" dirty="0" smtClean="0"/>
              <a:t>       </a:t>
            </a:r>
            <a:r>
              <a:rPr lang="en-IN" b="1" dirty="0" smtClean="0">
                <a:solidFill>
                  <a:srgbClr val="FFD6E1"/>
                </a:solidFill>
              </a:rPr>
              <a:t>Individual </a:t>
            </a:r>
            <a:r>
              <a:rPr lang="en-IN" b="1" dirty="0">
                <a:solidFill>
                  <a:srgbClr val="FFD6E1"/>
                </a:solidFill>
              </a:rPr>
              <a:t>Player analysis- Total participation, no. of Gold, Silver and Bronze medal.</a:t>
            </a:r>
          </a:p>
          <a:p>
            <a:pPr marL="0" lvl="0" indent="0" algn="just"/>
            <a:endParaRPr dirty="0"/>
          </a:p>
        </p:txBody>
      </p:sp>
      <p:sp>
        <p:nvSpPr>
          <p:cNvPr id="476" name="Google Shape;476;p27"/>
          <p:cNvSpPr txBox="1">
            <a:spLocks noGrp="1"/>
          </p:cNvSpPr>
          <p:nvPr>
            <p:ph type="title" idx="3"/>
          </p:nvPr>
        </p:nvSpPr>
        <p:spPr>
          <a:xfrm>
            <a:off x="1224200" y="2347421"/>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03</a:t>
            </a:r>
            <a:endParaRPr dirty="0"/>
          </a:p>
        </p:txBody>
      </p:sp>
      <p:sp>
        <p:nvSpPr>
          <p:cNvPr id="479" name="Google Shape;479;p27"/>
          <p:cNvSpPr txBox="1">
            <a:spLocks noGrp="1"/>
          </p:cNvSpPr>
          <p:nvPr>
            <p:ph type="ctrTitle" idx="7"/>
          </p:nvPr>
        </p:nvSpPr>
        <p:spPr>
          <a:xfrm>
            <a:off x="633340" y="432452"/>
            <a:ext cx="5005158" cy="577800"/>
          </a:xfrm>
          <a:prstGeom prst="rect">
            <a:avLst/>
          </a:prstGeom>
          <a:ln w="28575">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t>ANALYSIS AND RESULTS:</a:t>
            </a:r>
            <a:endParaRPr sz="4000" dirty="0"/>
          </a:p>
        </p:txBody>
      </p:sp>
      <p:cxnSp>
        <p:nvCxnSpPr>
          <p:cNvPr id="484" name="Google Shape;484;p27"/>
          <p:cNvCxnSpPr/>
          <p:nvPr/>
        </p:nvCxnSpPr>
        <p:spPr>
          <a:xfrm>
            <a:off x="1230322" y="1649152"/>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336" y="1189494"/>
            <a:ext cx="948291" cy="882001"/>
          </a:xfrm>
          <a:prstGeom prst="rect">
            <a:avLst/>
          </a:prstGeom>
        </p:spPr>
      </p:pic>
      <p:grpSp>
        <p:nvGrpSpPr>
          <p:cNvPr id="47" name="Google Shape;12376;p62"/>
          <p:cNvGrpSpPr/>
          <p:nvPr/>
        </p:nvGrpSpPr>
        <p:grpSpPr>
          <a:xfrm>
            <a:off x="5882240" y="421349"/>
            <a:ext cx="577854" cy="600005"/>
            <a:chOff x="1367060" y="2422129"/>
            <a:chExt cx="269261" cy="352050"/>
          </a:xfrm>
        </p:grpSpPr>
        <p:sp>
          <p:nvSpPr>
            <p:cNvPr id="48" name="Google Shape;12377;p62"/>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378;p62"/>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379;p62"/>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380;p62"/>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381;p62"/>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382;p62"/>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383;p62"/>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384;p62"/>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385;p62"/>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386;p62"/>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387;p62"/>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388;p62"/>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389;p62"/>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390;p62"/>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Picture 24"/>
          <p:cNvPicPr/>
          <p:nvPr/>
        </p:nvPicPr>
        <p:blipFill rotWithShape="1">
          <a:blip r:embed="rId4" cstate="print">
            <a:extLst>
              <a:ext uri="{28A0092B-C50C-407E-A947-70E740481C1C}">
                <a14:useLocalDpi xmlns:a14="http://schemas.microsoft.com/office/drawing/2010/main" val="0"/>
              </a:ext>
            </a:extLst>
          </a:blip>
          <a:srcRect l="-369" t="9631" r="84363" b="50842"/>
          <a:stretch/>
        </p:blipFill>
        <p:spPr bwMode="auto">
          <a:xfrm>
            <a:off x="2711964" y="2071494"/>
            <a:ext cx="2031485" cy="2329055"/>
          </a:xfrm>
          <a:prstGeom prst="rect">
            <a:avLst/>
          </a:prstGeom>
          <a:ln>
            <a:noFill/>
          </a:ln>
          <a:effectLst>
            <a:outerShdw blurRad="50800" dist="50800" algn="ctr" rotWithShape="0">
              <a:srgbClr val="000000">
                <a:alpha val="43137"/>
              </a:srgbClr>
            </a:outerShdw>
            <a:reflection blurRad="6350" stA="52000" endA="300" endPos="14000" dir="5400000" sy="-100000" algn="bl" rotWithShape="0"/>
            <a:softEdge rad="31750"/>
          </a:effectLst>
          <a:extLst>
            <a:ext uri="{53640926-AAD7-44D8-BBD7-CCE9431645EC}">
              <a14:shadowObscured xmlns:a14="http://schemas.microsoft.com/office/drawing/2010/main"/>
            </a:ext>
          </a:extLst>
        </p:spPr>
      </p:pic>
      <p:pic>
        <p:nvPicPr>
          <p:cNvPr id="26" name="Picture 25"/>
          <p:cNvPicPr/>
          <p:nvPr/>
        </p:nvPicPr>
        <p:blipFill rotWithShape="1">
          <a:blip r:embed="rId4" cstate="print">
            <a:extLst>
              <a:ext uri="{28A0092B-C50C-407E-A947-70E740481C1C}">
                <a14:useLocalDpi xmlns:a14="http://schemas.microsoft.com/office/drawing/2010/main" val="0"/>
              </a:ext>
            </a:extLst>
          </a:blip>
          <a:srcRect l="-369" t="50624" r="84363" b="12221"/>
          <a:stretch/>
        </p:blipFill>
        <p:spPr bwMode="auto">
          <a:xfrm>
            <a:off x="5131185" y="2071493"/>
            <a:ext cx="1933984" cy="2329055"/>
          </a:xfrm>
          <a:prstGeom prst="rect">
            <a:avLst/>
          </a:prstGeom>
          <a:ln>
            <a:noFill/>
          </a:ln>
          <a:effectLst>
            <a:outerShdw blurRad="50800" dist="50800" dir="5400000" sx="21000" sy="21000" algn="ctr" rotWithShape="0">
              <a:srgbClr val="000000">
                <a:alpha val="43137"/>
              </a:srgbClr>
            </a:outerShdw>
            <a:reflection blurRad="6350" stA="50000" endA="300" endPos="10000" dist="50800" dir="5400000" sy="-100000" algn="bl" rotWithShape="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2000572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5" name="Google Shape;475;p27"/>
          <p:cNvSpPr txBox="1">
            <a:spLocks noGrp="1"/>
          </p:cNvSpPr>
          <p:nvPr>
            <p:ph type="subTitle" idx="2"/>
          </p:nvPr>
        </p:nvSpPr>
        <p:spPr>
          <a:xfrm>
            <a:off x="2114443" y="1145002"/>
            <a:ext cx="6708087" cy="1162932"/>
          </a:xfrm>
          <a:prstGeom prst="rect">
            <a:avLst/>
          </a:prstGeom>
        </p:spPr>
        <p:txBody>
          <a:bodyPr spcFirstLastPara="1" wrap="square" lIns="91425" tIns="91425" rIns="91425" bIns="91425" anchor="t" anchorCtr="0">
            <a:noAutofit/>
          </a:bodyPr>
          <a:lstStyle/>
          <a:p>
            <a:pPr algn="just"/>
            <a:r>
              <a:rPr lang="en-IN" b="1" dirty="0" smtClean="0">
                <a:solidFill>
                  <a:srgbClr val="FFD6E1"/>
                </a:solidFill>
              </a:rPr>
              <a:t>       Top </a:t>
            </a:r>
            <a:r>
              <a:rPr lang="en-IN" b="1" dirty="0">
                <a:solidFill>
                  <a:srgbClr val="FFD6E1"/>
                </a:solidFill>
              </a:rPr>
              <a:t>countries and athletes who won medal according to year, sex (female or male), sports, events or seasons.</a:t>
            </a:r>
          </a:p>
          <a:p>
            <a:pPr marL="0" lvl="0" indent="0" algn="just"/>
            <a:endParaRPr dirty="0"/>
          </a:p>
        </p:txBody>
      </p:sp>
      <p:sp>
        <p:nvSpPr>
          <p:cNvPr id="476" name="Google Shape;476;p27"/>
          <p:cNvSpPr txBox="1">
            <a:spLocks noGrp="1"/>
          </p:cNvSpPr>
          <p:nvPr>
            <p:ph type="title" idx="3"/>
          </p:nvPr>
        </p:nvSpPr>
        <p:spPr>
          <a:xfrm>
            <a:off x="1224200" y="2347421"/>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04</a:t>
            </a:r>
            <a:endParaRPr dirty="0"/>
          </a:p>
        </p:txBody>
      </p:sp>
      <p:sp>
        <p:nvSpPr>
          <p:cNvPr id="479" name="Google Shape;479;p27"/>
          <p:cNvSpPr txBox="1">
            <a:spLocks noGrp="1"/>
          </p:cNvSpPr>
          <p:nvPr>
            <p:ph type="ctrTitle" idx="7"/>
          </p:nvPr>
        </p:nvSpPr>
        <p:spPr>
          <a:xfrm>
            <a:off x="633340" y="432452"/>
            <a:ext cx="5005158" cy="577800"/>
          </a:xfrm>
          <a:prstGeom prst="rect">
            <a:avLst/>
          </a:prstGeom>
          <a:ln w="28575">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t>ANALYSIS AND RESULTS:</a:t>
            </a:r>
            <a:endParaRPr sz="4000" dirty="0"/>
          </a:p>
        </p:txBody>
      </p:sp>
      <p:cxnSp>
        <p:nvCxnSpPr>
          <p:cNvPr id="484" name="Google Shape;484;p27"/>
          <p:cNvCxnSpPr/>
          <p:nvPr/>
        </p:nvCxnSpPr>
        <p:spPr>
          <a:xfrm>
            <a:off x="1230322" y="1649152"/>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336" y="1189494"/>
            <a:ext cx="948291" cy="882001"/>
          </a:xfrm>
          <a:prstGeom prst="rect">
            <a:avLst/>
          </a:prstGeom>
        </p:spPr>
      </p:pic>
      <p:grpSp>
        <p:nvGrpSpPr>
          <p:cNvPr id="47" name="Google Shape;12376;p62"/>
          <p:cNvGrpSpPr/>
          <p:nvPr/>
        </p:nvGrpSpPr>
        <p:grpSpPr>
          <a:xfrm>
            <a:off x="5882240" y="421349"/>
            <a:ext cx="577854" cy="600005"/>
            <a:chOff x="1367060" y="2422129"/>
            <a:chExt cx="269261" cy="352050"/>
          </a:xfrm>
        </p:grpSpPr>
        <p:sp>
          <p:nvSpPr>
            <p:cNvPr id="48" name="Google Shape;12377;p62"/>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378;p62"/>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379;p62"/>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380;p62"/>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381;p62"/>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382;p62"/>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383;p62"/>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384;p62"/>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385;p62"/>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386;p62"/>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387;p62"/>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388;p62"/>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389;p62"/>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390;p62"/>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Picture 24"/>
          <p:cNvPicPr/>
          <p:nvPr/>
        </p:nvPicPr>
        <p:blipFill rotWithShape="1">
          <a:blip r:embed="rId4">
            <a:extLst>
              <a:ext uri="{28A0092B-C50C-407E-A947-70E740481C1C}">
                <a14:useLocalDpi xmlns:a14="http://schemas.microsoft.com/office/drawing/2010/main" val="0"/>
              </a:ext>
            </a:extLst>
          </a:blip>
          <a:srcRect l="18346" t="36994" r="55074" b="33892"/>
          <a:stretch/>
        </p:blipFill>
        <p:spPr bwMode="auto">
          <a:xfrm>
            <a:off x="2630559" y="1839602"/>
            <a:ext cx="2907657" cy="1690997"/>
          </a:xfrm>
          <a:prstGeom prst="rect">
            <a:avLst/>
          </a:prstGeom>
          <a:ln>
            <a:noFill/>
          </a:ln>
          <a:effectLst>
            <a:outerShdw blurRad="50800" dist="38100" dir="8100000" sx="101000" sy="101000" algn="tr" rotWithShape="0">
              <a:prstClr val="black">
                <a:alpha val="34000"/>
              </a:prstClr>
            </a:outerShdw>
            <a:softEdge rad="0"/>
          </a:effectLst>
          <a:extLst>
            <a:ext uri="{53640926-AAD7-44D8-BBD7-CCE9431645EC}">
              <a14:shadowObscured xmlns:a14="http://schemas.microsoft.com/office/drawing/2010/main"/>
            </a:ext>
          </a:extLst>
        </p:spPr>
      </p:pic>
      <p:pic>
        <p:nvPicPr>
          <p:cNvPr id="26" name="Picture 25"/>
          <p:cNvPicPr/>
          <p:nvPr/>
        </p:nvPicPr>
        <p:blipFill rotWithShape="1">
          <a:blip r:embed="rId5">
            <a:extLst>
              <a:ext uri="{28A0092B-C50C-407E-A947-70E740481C1C}">
                <a14:useLocalDpi xmlns:a14="http://schemas.microsoft.com/office/drawing/2010/main" val="0"/>
              </a:ext>
            </a:extLst>
          </a:blip>
          <a:srcRect l="2708" t="49033" r="69219" b="20540"/>
          <a:stretch/>
        </p:blipFill>
        <p:spPr bwMode="auto">
          <a:xfrm>
            <a:off x="5935890" y="1839603"/>
            <a:ext cx="2999580" cy="1690996"/>
          </a:xfrm>
          <a:prstGeom prst="rect">
            <a:avLst/>
          </a:prstGeom>
          <a:ln>
            <a:noFill/>
          </a:ln>
          <a:effectLst>
            <a:outerShdw blurRad="50800" dist="50800" dir="5400000" sx="104000" sy="104000" algn="ctr" rotWithShape="0">
              <a:srgbClr val="000000">
                <a:alpha val="37000"/>
              </a:srgbClr>
            </a:outerShdw>
          </a:effectLst>
          <a:extLst>
            <a:ext uri="{53640926-AAD7-44D8-BBD7-CCE9431645EC}">
              <a14:shadowObscured xmlns:a14="http://schemas.microsoft.com/office/drawing/2010/main"/>
            </a:ext>
          </a:extLst>
        </p:spPr>
      </p:pic>
      <p:sp>
        <p:nvSpPr>
          <p:cNvPr id="3" name="Cloud Callout 2"/>
          <p:cNvSpPr/>
          <p:nvPr/>
        </p:nvSpPr>
        <p:spPr>
          <a:xfrm>
            <a:off x="395843" y="3006203"/>
            <a:ext cx="2046632" cy="1364856"/>
          </a:xfrm>
          <a:prstGeom prst="cloud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Google Shape;475;p27"/>
          <p:cNvSpPr txBox="1">
            <a:spLocks noGrp="1"/>
          </p:cNvSpPr>
          <p:nvPr>
            <p:ph type="subTitle" idx="2"/>
          </p:nvPr>
        </p:nvSpPr>
        <p:spPr>
          <a:xfrm>
            <a:off x="570493" y="3130714"/>
            <a:ext cx="2810641" cy="1162932"/>
          </a:xfrm>
          <a:prstGeom prst="rect">
            <a:avLst/>
          </a:prstGeom>
        </p:spPr>
        <p:txBody>
          <a:bodyPr spcFirstLastPara="1" wrap="square" lIns="91425" tIns="91425" rIns="91425" bIns="91425" anchor="t" anchorCtr="0">
            <a:noAutofit/>
          </a:bodyPr>
          <a:lstStyle/>
          <a:p>
            <a:pPr marL="0" lvl="0" indent="0" algn="just"/>
            <a:r>
              <a:rPr lang="en-US" sz="1100" b="1" dirty="0" smtClean="0">
                <a:solidFill>
                  <a:srgbClr val="002060"/>
                </a:solidFill>
              </a:rPr>
              <a:t>In Summer Olympics:</a:t>
            </a:r>
          </a:p>
          <a:p>
            <a:pPr marL="0" lvl="0" indent="0" algn="just"/>
            <a:r>
              <a:rPr lang="en-US" sz="1050" b="1" i="1" dirty="0" smtClean="0">
                <a:solidFill>
                  <a:schemeClr val="bg2"/>
                </a:solidFill>
              </a:rPr>
              <a:t>USA with 5002 medals</a:t>
            </a:r>
          </a:p>
          <a:p>
            <a:pPr marL="0" lvl="0" indent="0" algn="just"/>
            <a:endParaRPr lang="en-US" sz="1100" dirty="0">
              <a:solidFill>
                <a:schemeClr val="bg2"/>
              </a:solidFill>
            </a:endParaRPr>
          </a:p>
          <a:p>
            <a:pPr marL="0" lvl="0" indent="0" algn="just"/>
            <a:r>
              <a:rPr lang="en-US" sz="1100" b="1" dirty="0" smtClean="0">
                <a:solidFill>
                  <a:srgbClr val="002060"/>
                </a:solidFill>
              </a:rPr>
              <a:t>In Winter Olympics:</a:t>
            </a:r>
          </a:p>
          <a:p>
            <a:pPr marL="0" lvl="0" indent="0" algn="just"/>
            <a:r>
              <a:rPr lang="en-US" sz="1050" b="1" i="1" dirty="0" smtClean="0">
                <a:solidFill>
                  <a:schemeClr val="bg2"/>
                </a:solidFill>
              </a:rPr>
              <a:t>Russia with 759 medals</a:t>
            </a:r>
            <a:endParaRPr sz="1050" b="1" i="1" dirty="0">
              <a:solidFill>
                <a:schemeClr val="bg2"/>
              </a:solidFill>
            </a:endParaRPr>
          </a:p>
        </p:txBody>
      </p:sp>
      <p:sp>
        <p:nvSpPr>
          <p:cNvPr id="30" name="Google Shape;479;p27"/>
          <p:cNvSpPr txBox="1">
            <a:spLocks noGrp="1"/>
          </p:cNvSpPr>
          <p:nvPr>
            <p:ph type="ctrTitle" idx="7"/>
          </p:nvPr>
        </p:nvSpPr>
        <p:spPr>
          <a:xfrm>
            <a:off x="693999" y="4625413"/>
            <a:ext cx="1809135" cy="344620"/>
          </a:xfrm>
          <a:prstGeom prst="rect">
            <a:avLst/>
          </a:prstGeom>
          <a:noFill/>
          <a:ln w="28575">
            <a:solidFill>
              <a:schemeClr val="accent6">
                <a:lumMod val="40000"/>
                <a:lumOff val="60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b="1" dirty="0" smtClean="0">
                <a:solidFill>
                  <a:srgbClr val="FFD6E1"/>
                </a:solidFill>
              </a:rPr>
              <a:t>TOP</a:t>
            </a:r>
            <a:r>
              <a:rPr lang="en" sz="1400" b="1" dirty="0" smtClean="0">
                <a:solidFill>
                  <a:srgbClr val="FFD6E1"/>
                </a:solidFill>
              </a:rPr>
              <a:t> </a:t>
            </a:r>
            <a:r>
              <a:rPr lang="en" sz="1600" b="1" dirty="0" smtClean="0">
                <a:solidFill>
                  <a:srgbClr val="FFD6E1"/>
                </a:solidFill>
              </a:rPr>
              <a:t>PERFORMANCE</a:t>
            </a:r>
            <a:r>
              <a:rPr lang="en" sz="1200" b="1" dirty="0" smtClean="0">
                <a:solidFill>
                  <a:srgbClr val="FFD6E1"/>
                </a:solidFill>
              </a:rPr>
              <a:t>:</a:t>
            </a:r>
            <a:endParaRPr sz="1200" b="1" dirty="0">
              <a:solidFill>
                <a:srgbClr val="FFD6E1"/>
              </a:solidFill>
            </a:endParaRPr>
          </a:p>
        </p:txBody>
      </p:sp>
      <p:sp>
        <p:nvSpPr>
          <p:cNvPr id="32" name="Google Shape;475;p27"/>
          <p:cNvSpPr txBox="1">
            <a:spLocks noGrp="1"/>
          </p:cNvSpPr>
          <p:nvPr>
            <p:ph type="subTitle" idx="2"/>
          </p:nvPr>
        </p:nvSpPr>
        <p:spPr>
          <a:xfrm>
            <a:off x="2630558" y="3806525"/>
            <a:ext cx="6261701" cy="1162932"/>
          </a:xfrm>
          <a:prstGeom prst="rect">
            <a:avLst/>
          </a:prstGeom>
        </p:spPr>
        <p:txBody>
          <a:bodyPr spcFirstLastPara="1" wrap="square" lIns="91425" tIns="91425" rIns="91425" bIns="91425" anchor="t" anchorCtr="0">
            <a:noAutofit/>
          </a:bodyPr>
          <a:lstStyle/>
          <a:p>
            <a:pPr algn="just"/>
            <a:endParaRPr lang="en-IN" dirty="0"/>
          </a:p>
          <a:p>
            <a:pPr algn="just"/>
            <a:endParaRPr dirty="0"/>
          </a:p>
        </p:txBody>
      </p:sp>
      <p:sp>
        <p:nvSpPr>
          <p:cNvPr id="4" name="Horizontal Scroll 3"/>
          <p:cNvSpPr/>
          <p:nvPr/>
        </p:nvSpPr>
        <p:spPr>
          <a:xfrm>
            <a:off x="2736574" y="3713980"/>
            <a:ext cx="6198896" cy="1265272"/>
          </a:xfrm>
          <a:prstGeom prst="horizontalScroll">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b="1">
                <a:solidFill>
                  <a:srgbClr val="FFD6E1"/>
                </a:solidFill>
              </a:rPr>
              <a:t> </a:t>
            </a:r>
            <a:r>
              <a:rPr lang="en-IN" sz="1800" b="1">
                <a:solidFill>
                  <a:srgbClr val="002845"/>
                </a:solidFill>
              </a:rPr>
              <a:t>TOP PERFORMING ATHLETES:</a:t>
            </a:r>
          </a:p>
          <a:p>
            <a:pPr algn="ctr"/>
            <a:endParaRPr lang="en-IN" b="1">
              <a:solidFill>
                <a:srgbClr val="002845"/>
              </a:solidFill>
            </a:endParaRPr>
          </a:p>
          <a:p>
            <a:pPr algn="ctr"/>
            <a:r>
              <a:rPr lang="en-US" b="1">
                <a:solidFill>
                  <a:srgbClr val="002845"/>
                </a:solidFill>
              </a:rPr>
              <a:t>      MALE: </a:t>
            </a:r>
            <a:r>
              <a:rPr lang="en-IN" b="1">
                <a:solidFill>
                  <a:srgbClr val="002845"/>
                </a:solidFill>
              </a:rPr>
              <a:t>Michael Fred Phelps, II with 28 medals</a:t>
            </a:r>
          </a:p>
          <a:p>
            <a:pPr algn="ctr"/>
            <a:r>
              <a:rPr lang="en-US" b="1">
                <a:solidFill>
                  <a:srgbClr val="002845"/>
                </a:solidFill>
              </a:rPr>
              <a:t>      FEMALE: </a:t>
            </a:r>
            <a:r>
              <a:rPr lang="en-IN" b="1">
                <a:solidFill>
                  <a:srgbClr val="002845"/>
                </a:solidFill>
              </a:rPr>
              <a:t>Larysa Semenivna Latynina (Diriy-) with 18 medals</a:t>
            </a:r>
            <a:endParaRPr lang="en-IN"/>
          </a:p>
        </p:txBody>
      </p:sp>
    </p:spTree>
    <p:extLst>
      <p:ext uri="{BB962C8B-B14F-4D97-AF65-F5344CB8AC3E}">
        <p14:creationId xmlns:p14="http://schemas.microsoft.com/office/powerpoint/2010/main" val="2011534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5" name="Google Shape;475;p27"/>
          <p:cNvSpPr txBox="1">
            <a:spLocks noGrp="1"/>
          </p:cNvSpPr>
          <p:nvPr>
            <p:ph type="subTitle" idx="2"/>
          </p:nvPr>
        </p:nvSpPr>
        <p:spPr>
          <a:xfrm>
            <a:off x="2645641" y="1052392"/>
            <a:ext cx="6137846" cy="1162932"/>
          </a:xfrm>
          <a:prstGeom prst="rect">
            <a:avLst/>
          </a:prstGeom>
        </p:spPr>
        <p:txBody>
          <a:bodyPr spcFirstLastPara="1" wrap="square" lIns="91425" tIns="91425" rIns="91425" bIns="91425" anchor="t" anchorCtr="0">
            <a:noAutofit/>
          </a:bodyPr>
          <a:lstStyle/>
          <a:p>
            <a:pPr marL="0" indent="0" algn="just"/>
            <a:r>
              <a:rPr lang="en-US" b="1" dirty="0">
                <a:solidFill>
                  <a:srgbClr val="FFD6E1"/>
                </a:solidFill>
              </a:rPr>
              <a:t>Does age, height and weight plays an important role in winning a medal?</a:t>
            </a:r>
            <a:endParaRPr b="1" dirty="0">
              <a:solidFill>
                <a:srgbClr val="FFD6E1"/>
              </a:solidFill>
            </a:endParaRPr>
          </a:p>
        </p:txBody>
      </p:sp>
      <p:sp>
        <p:nvSpPr>
          <p:cNvPr id="476" name="Google Shape;476;p27"/>
          <p:cNvSpPr txBox="1">
            <a:spLocks noGrp="1"/>
          </p:cNvSpPr>
          <p:nvPr>
            <p:ph type="title" idx="3"/>
          </p:nvPr>
        </p:nvSpPr>
        <p:spPr>
          <a:xfrm>
            <a:off x="1224200" y="2347421"/>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05</a:t>
            </a:r>
            <a:endParaRPr dirty="0"/>
          </a:p>
        </p:txBody>
      </p:sp>
      <p:sp>
        <p:nvSpPr>
          <p:cNvPr id="479" name="Google Shape;479;p27"/>
          <p:cNvSpPr txBox="1">
            <a:spLocks noGrp="1"/>
          </p:cNvSpPr>
          <p:nvPr>
            <p:ph type="ctrTitle" idx="7"/>
          </p:nvPr>
        </p:nvSpPr>
        <p:spPr>
          <a:xfrm>
            <a:off x="633340" y="432452"/>
            <a:ext cx="5005158" cy="577800"/>
          </a:xfrm>
          <a:prstGeom prst="rect">
            <a:avLst/>
          </a:prstGeom>
          <a:ln w="28575">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t>ANALYSIS AND RESULTS:</a:t>
            </a:r>
            <a:endParaRPr sz="4000" dirty="0"/>
          </a:p>
        </p:txBody>
      </p:sp>
      <p:cxnSp>
        <p:nvCxnSpPr>
          <p:cNvPr id="484" name="Google Shape;484;p27"/>
          <p:cNvCxnSpPr/>
          <p:nvPr/>
        </p:nvCxnSpPr>
        <p:spPr>
          <a:xfrm>
            <a:off x="1230322" y="1649152"/>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336" y="1189494"/>
            <a:ext cx="948291" cy="882001"/>
          </a:xfrm>
          <a:prstGeom prst="rect">
            <a:avLst/>
          </a:prstGeom>
        </p:spPr>
      </p:pic>
      <p:grpSp>
        <p:nvGrpSpPr>
          <p:cNvPr id="47" name="Google Shape;12376;p62"/>
          <p:cNvGrpSpPr/>
          <p:nvPr/>
        </p:nvGrpSpPr>
        <p:grpSpPr>
          <a:xfrm>
            <a:off x="5882240" y="421349"/>
            <a:ext cx="577854" cy="600005"/>
            <a:chOff x="1367060" y="2422129"/>
            <a:chExt cx="269261" cy="352050"/>
          </a:xfrm>
        </p:grpSpPr>
        <p:sp>
          <p:nvSpPr>
            <p:cNvPr id="48" name="Google Shape;12377;p62"/>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378;p62"/>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379;p62"/>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380;p62"/>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381;p62"/>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382;p62"/>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383;p62"/>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384;p62"/>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385;p62"/>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386;p62"/>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387;p62"/>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388;p62"/>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389;p62"/>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390;p62"/>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Picture 24"/>
          <p:cNvPicPr/>
          <p:nvPr/>
        </p:nvPicPr>
        <p:blipFill rotWithShape="1">
          <a:blip r:embed="rId4">
            <a:extLst>
              <a:ext uri="{28A0092B-C50C-407E-A947-70E740481C1C}">
                <a14:useLocalDpi xmlns:a14="http://schemas.microsoft.com/office/drawing/2010/main" val="0"/>
              </a:ext>
            </a:extLst>
          </a:blip>
          <a:srcRect l="18223" t="55599" r="55058" b="15944"/>
          <a:stretch/>
        </p:blipFill>
        <p:spPr bwMode="auto">
          <a:xfrm>
            <a:off x="5235911" y="1477928"/>
            <a:ext cx="3761034" cy="2262448"/>
          </a:xfrm>
          <a:prstGeom prst="rect">
            <a:avLst/>
          </a:prstGeom>
          <a:ln>
            <a:noFill/>
          </a:ln>
          <a:effectLst>
            <a:outerShdw blurRad="50800" dist="50800" dir="5400000" sx="104000" sy="104000" algn="ctr" rotWithShape="0">
              <a:srgbClr val="000000">
                <a:alpha val="43137"/>
              </a:srgbClr>
            </a:outerShdw>
          </a:effectLst>
          <a:extLst>
            <a:ext uri="{53640926-AAD7-44D8-BBD7-CCE9431645EC}">
              <a14:shadowObscured xmlns:a14="http://schemas.microsoft.com/office/drawing/2010/main"/>
            </a:ext>
          </a:extLst>
        </p:spPr>
      </p:pic>
      <p:sp>
        <p:nvSpPr>
          <p:cNvPr id="28" name="Google Shape;479;p27"/>
          <p:cNvSpPr txBox="1">
            <a:spLocks noGrp="1"/>
          </p:cNvSpPr>
          <p:nvPr>
            <p:ph type="ctrTitle" idx="7"/>
          </p:nvPr>
        </p:nvSpPr>
        <p:spPr>
          <a:xfrm>
            <a:off x="2558542" y="1694840"/>
            <a:ext cx="2525300" cy="2045536"/>
          </a:xfrm>
          <a:prstGeom prst="rect">
            <a:avLst/>
          </a:prstGeom>
          <a:ln w="28575">
            <a:solidFill>
              <a:srgbClr val="F09720"/>
            </a:solidFill>
          </a:ln>
        </p:spPr>
        <p:txBody>
          <a:bodyPr spcFirstLastPara="1" wrap="square" lIns="91425" tIns="91425" rIns="91425" bIns="91425" anchor="ctr" anchorCtr="0">
            <a:noAutofit/>
          </a:bodyPr>
          <a:lstStyle/>
          <a:p>
            <a:pPr algn="just"/>
            <a:r>
              <a:rPr lang="en-IN" sz="1400" b="1" dirty="0" smtClean="0"/>
              <a:t/>
            </a:r>
            <a:br>
              <a:rPr lang="en-IN" sz="1400" b="1" dirty="0" smtClean="0"/>
            </a:br>
            <a:r>
              <a:rPr lang="en-IN" sz="1400" b="1" dirty="0"/>
              <a:t/>
            </a:r>
            <a:br>
              <a:rPr lang="en-IN" sz="1400" b="1" dirty="0"/>
            </a:br>
            <a:r>
              <a:rPr lang="en-IN" sz="1400" b="1" dirty="0" smtClean="0"/>
              <a:t/>
            </a:r>
            <a:br>
              <a:rPr lang="en-IN" sz="1400" b="1" dirty="0" smtClean="0"/>
            </a:br>
            <a:r>
              <a:rPr lang="en-IN" sz="1400" dirty="0" smtClean="0"/>
              <a:t>The </a:t>
            </a:r>
            <a:r>
              <a:rPr lang="en-IN" sz="1400" dirty="0"/>
              <a:t>analysis shows that the athletes with </a:t>
            </a:r>
            <a:r>
              <a:rPr lang="en-IN" sz="1400" b="1" dirty="0"/>
              <a:t>175 cm of height have won the 46.22% of medals</a:t>
            </a:r>
            <a:r>
              <a:rPr lang="en-IN" sz="1400" dirty="0"/>
              <a:t>.</a:t>
            </a:r>
            <a:br>
              <a:rPr lang="en-IN" sz="1400" dirty="0"/>
            </a:br>
            <a:r>
              <a:rPr lang="en-IN" sz="1400" dirty="0"/>
              <a:t>While after this the maximum medals are being won by athletes with 180 cm height with is only 8.20% of medals.</a:t>
            </a:r>
            <a:br>
              <a:rPr lang="en-IN" sz="1400" dirty="0"/>
            </a:br>
            <a:endParaRPr sz="1400" dirty="0"/>
          </a:p>
        </p:txBody>
      </p:sp>
      <p:sp>
        <p:nvSpPr>
          <p:cNvPr id="29" name="Google Shape;10155;p58"/>
          <p:cNvSpPr/>
          <p:nvPr/>
        </p:nvSpPr>
        <p:spPr>
          <a:xfrm>
            <a:off x="4527030" y="1752497"/>
            <a:ext cx="403892" cy="376655"/>
          </a:xfrm>
          <a:custGeom>
            <a:avLst/>
            <a:gdLst/>
            <a:ahLst/>
            <a:cxnLst/>
            <a:rect l="l" t="t" r="r" b="b"/>
            <a:pathLst>
              <a:path w="10836" h="10708" extrusionOk="0">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79;p27"/>
          <p:cNvSpPr txBox="1">
            <a:spLocks noGrp="1"/>
          </p:cNvSpPr>
          <p:nvPr>
            <p:ph type="ctrTitle" idx="7"/>
          </p:nvPr>
        </p:nvSpPr>
        <p:spPr>
          <a:xfrm>
            <a:off x="3312270" y="1794930"/>
            <a:ext cx="986126" cy="334222"/>
          </a:xfrm>
          <a:prstGeom prst="rect">
            <a:avLst/>
          </a:prstGeom>
          <a:ln w="28575">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smtClean="0"/>
              <a:t>NOTE:</a:t>
            </a:r>
            <a:endParaRPr sz="2800" dirty="0"/>
          </a:p>
        </p:txBody>
      </p:sp>
      <p:sp>
        <p:nvSpPr>
          <p:cNvPr id="3" name="Rounded Rectangular Callout 2"/>
          <p:cNvSpPr/>
          <p:nvPr/>
        </p:nvSpPr>
        <p:spPr>
          <a:xfrm>
            <a:off x="285345" y="3088925"/>
            <a:ext cx="2159228" cy="1377798"/>
          </a:xfrm>
          <a:prstGeom prst="wedgeRoundRect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Google Shape;479;p27"/>
          <p:cNvSpPr txBox="1">
            <a:spLocks noGrp="1"/>
          </p:cNvSpPr>
          <p:nvPr>
            <p:ph type="ctrTitle" idx="7"/>
          </p:nvPr>
        </p:nvSpPr>
        <p:spPr>
          <a:xfrm>
            <a:off x="285345" y="2755464"/>
            <a:ext cx="2159228" cy="2072045"/>
          </a:xfrm>
          <a:prstGeom prst="rect">
            <a:avLst/>
          </a:prstGeom>
          <a:ln w="28575">
            <a:noFill/>
          </a:ln>
        </p:spPr>
        <p:txBody>
          <a:bodyPr spcFirstLastPara="1" wrap="square" lIns="91425" tIns="91425" rIns="91425" bIns="91425" anchor="ctr" anchorCtr="0">
            <a:noAutofit/>
          </a:bodyPr>
          <a:lstStyle/>
          <a:p>
            <a:pPr algn="just"/>
            <a:r>
              <a:rPr lang="en-IN" sz="1400" b="1" dirty="0" smtClean="0"/>
              <a:t/>
            </a:r>
            <a:br>
              <a:rPr lang="en-IN" sz="1400" b="1" dirty="0" smtClean="0"/>
            </a:br>
            <a:r>
              <a:rPr lang="en-IN" sz="1400" b="1" dirty="0">
                <a:solidFill>
                  <a:srgbClr val="002845"/>
                </a:solidFill>
              </a:rPr>
              <a:t/>
            </a:r>
            <a:br>
              <a:rPr lang="en-IN" sz="1400" b="1" dirty="0">
                <a:solidFill>
                  <a:srgbClr val="002845"/>
                </a:solidFill>
              </a:rPr>
            </a:br>
            <a:r>
              <a:rPr lang="en-IN" sz="1400" b="1" dirty="0" smtClean="0">
                <a:solidFill>
                  <a:srgbClr val="002845"/>
                </a:solidFill>
              </a:rPr>
              <a:t/>
            </a:r>
            <a:br>
              <a:rPr lang="en-IN" sz="1400" b="1" dirty="0" smtClean="0">
                <a:solidFill>
                  <a:srgbClr val="002845"/>
                </a:solidFill>
              </a:rPr>
            </a:br>
            <a:r>
              <a:rPr lang="en-IN" sz="1400" b="1" dirty="0">
                <a:solidFill>
                  <a:srgbClr val="002845"/>
                </a:solidFill>
              </a:rPr>
              <a:t>Specific to Males also shows that male athletes with 175 cm of height won 50.39% of medals, the next is 180 cm with 7.92% of medals.</a:t>
            </a:r>
            <a:r>
              <a:rPr lang="en-IN" sz="1400" dirty="0">
                <a:solidFill>
                  <a:srgbClr val="002845"/>
                </a:solidFill>
              </a:rPr>
              <a:t/>
            </a:r>
            <a:br>
              <a:rPr lang="en-IN" sz="1400" dirty="0">
                <a:solidFill>
                  <a:srgbClr val="002845"/>
                </a:solidFill>
              </a:rPr>
            </a:br>
            <a:r>
              <a:rPr lang="en-IN" sz="1400" dirty="0"/>
              <a:t/>
            </a:r>
            <a:br>
              <a:rPr lang="en-IN" sz="1400" dirty="0"/>
            </a:br>
            <a:r>
              <a:rPr lang="en-IN" sz="1400" dirty="0">
                <a:solidFill>
                  <a:srgbClr val="002845"/>
                </a:solidFill>
              </a:rPr>
              <a:t/>
            </a:r>
            <a:br>
              <a:rPr lang="en-IN" sz="1400" dirty="0">
                <a:solidFill>
                  <a:srgbClr val="002845"/>
                </a:solidFill>
              </a:rPr>
            </a:br>
            <a:endParaRPr sz="1400" dirty="0">
              <a:solidFill>
                <a:srgbClr val="002845"/>
              </a:solidFill>
            </a:endParaRPr>
          </a:p>
        </p:txBody>
      </p:sp>
      <p:sp>
        <p:nvSpPr>
          <p:cNvPr id="4" name="Horizontal Scroll 3"/>
          <p:cNvSpPr/>
          <p:nvPr/>
        </p:nvSpPr>
        <p:spPr>
          <a:xfrm>
            <a:off x="2855843" y="3971077"/>
            <a:ext cx="5927644" cy="907774"/>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Google Shape;479;p27"/>
          <p:cNvSpPr txBox="1">
            <a:spLocks noGrp="1"/>
          </p:cNvSpPr>
          <p:nvPr>
            <p:ph type="ctrTitle" idx="7"/>
          </p:nvPr>
        </p:nvSpPr>
        <p:spPr>
          <a:xfrm>
            <a:off x="3147270" y="4329026"/>
            <a:ext cx="5288646" cy="615215"/>
          </a:xfrm>
          <a:prstGeom prst="rect">
            <a:avLst/>
          </a:prstGeom>
          <a:ln w="28575">
            <a:noFill/>
          </a:ln>
        </p:spPr>
        <p:txBody>
          <a:bodyPr spcFirstLastPara="1" wrap="square" lIns="91425" tIns="91425" rIns="91425" bIns="91425" anchor="ctr" anchorCtr="0">
            <a:noAutofit/>
          </a:bodyPr>
          <a:lstStyle/>
          <a:p>
            <a:pPr algn="just"/>
            <a:r>
              <a:rPr lang="en-IN" sz="1400" b="1" dirty="0">
                <a:solidFill>
                  <a:srgbClr val="002845"/>
                </a:solidFill>
              </a:rPr>
              <a:t> </a:t>
            </a:r>
            <a:r>
              <a:rPr lang="en-IN" sz="1400" dirty="0">
                <a:solidFill>
                  <a:srgbClr val="002845"/>
                </a:solidFill>
              </a:rPr>
              <a:t/>
            </a:r>
            <a:br>
              <a:rPr lang="en-IN" sz="1400" dirty="0">
                <a:solidFill>
                  <a:srgbClr val="002845"/>
                </a:solidFill>
              </a:rPr>
            </a:br>
            <a:r>
              <a:rPr lang="en-IN" sz="1400" b="1" dirty="0">
                <a:solidFill>
                  <a:srgbClr val="002845"/>
                </a:solidFill>
              </a:rPr>
              <a:t>In case of female athletes also the height 175 cm shows high percentage of winning medals as female athletes with 175 cm of height win 22.02% of medals, while next is 170 cm with 13.41% of medals.</a:t>
            </a:r>
            <a:r>
              <a:rPr lang="en-IN" sz="1400" dirty="0">
                <a:solidFill>
                  <a:srgbClr val="002845"/>
                </a:solidFill>
              </a:rPr>
              <a:t/>
            </a:r>
            <a:br>
              <a:rPr lang="en-IN" sz="1400" dirty="0">
                <a:solidFill>
                  <a:srgbClr val="002845"/>
                </a:solidFill>
              </a:rPr>
            </a:br>
            <a:r>
              <a:rPr lang="en-IN" sz="1400" dirty="0">
                <a:solidFill>
                  <a:srgbClr val="002845"/>
                </a:solidFill>
              </a:rPr>
              <a:t/>
            </a:r>
            <a:br>
              <a:rPr lang="en-IN" sz="1400" dirty="0">
                <a:solidFill>
                  <a:srgbClr val="002845"/>
                </a:solidFill>
              </a:rPr>
            </a:br>
            <a:r>
              <a:rPr lang="en-IN" sz="1400" dirty="0">
                <a:solidFill>
                  <a:srgbClr val="002845"/>
                </a:solidFill>
              </a:rPr>
              <a:t/>
            </a:r>
            <a:br>
              <a:rPr lang="en-IN" sz="1400" dirty="0">
                <a:solidFill>
                  <a:srgbClr val="002845"/>
                </a:solidFill>
              </a:rPr>
            </a:br>
            <a:endParaRPr sz="1400" dirty="0">
              <a:solidFill>
                <a:srgbClr val="002845"/>
              </a:solidFill>
            </a:endParaRPr>
          </a:p>
        </p:txBody>
      </p:sp>
    </p:spTree>
    <p:extLst>
      <p:ext uri="{BB962C8B-B14F-4D97-AF65-F5344CB8AC3E}">
        <p14:creationId xmlns:p14="http://schemas.microsoft.com/office/powerpoint/2010/main" val="21388435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5" name="Google Shape;475;p27"/>
          <p:cNvSpPr txBox="1">
            <a:spLocks noGrp="1"/>
          </p:cNvSpPr>
          <p:nvPr>
            <p:ph type="subTitle" idx="2"/>
          </p:nvPr>
        </p:nvSpPr>
        <p:spPr>
          <a:xfrm>
            <a:off x="2645641" y="1052392"/>
            <a:ext cx="6137846" cy="1162932"/>
          </a:xfrm>
          <a:prstGeom prst="rect">
            <a:avLst/>
          </a:prstGeom>
        </p:spPr>
        <p:txBody>
          <a:bodyPr spcFirstLastPara="1" wrap="square" lIns="91425" tIns="91425" rIns="91425" bIns="91425" anchor="t" anchorCtr="0">
            <a:noAutofit/>
          </a:bodyPr>
          <a:lstStyle/>
          <a:p>
            <a:pPr marL="0" indent="0" algn="just"/>
            <a:r>
              <a:rPr lang="en-US" b="1" dirty="0">
                <a:solidFill>
                  <a:srgbClr val="FFD6E1"/>
                </a:solidFill>
              </a:rPr>
              <a:t>Does age, height and weight plays an important role in winning a medal?</a:t>
            </a:r>
            <a:endParaRPr b="1" dirty="0">
              <a:solidFill>
                <a:srgbClr val="FFD6E1"/>
              </a:solidFill>
            </a:endParaRPr>
          </a:p>
        </p:txBody>
      </p:sp>
      <p:sp>
        <p:nvSpPr>
          <p:cNvPr id="476" name="Google Shape;476;p27"/>
          <p:cNvSpPr txBox="1">
            <a:spLocks noGrp="1"/>
          </p:cNvSpPr>
          <p:nvPr>
            <p:ph type="title" idx="3"/>
          </p:nvPr>
        </p:nvSpPr>
        <p:spPr>
          <a:xfrm>
            <a:off x="1224200" y="2347421"/>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05</a:t>
            </a:r>
            <a:endParaRPr dirty="0"/>
          </a:p>
        </p:txBody>
      </p:sp>
      <p:sp>
        <p:nvSpPr>
          <p:cNvPr id="479" name="Google Shape;479;p27"/>
          <p:cNvSpPr txBox="1">
            <a:spLocks noGrp="1"/>
          </p:cNvSpPr>
          <p:nvPr>
            <p:ph type="ctrTitle" idx="7"/>
          </p:nvPr>
        </p:nvSpPr>
        <p:spPr>
          <a:xfrm>
            <a:off x="633340" y="432452"/>
            <a:ext cx="5005158" cy="577800"/>
          </a:xfrm>
          <a:prstGeom prst="rect">
            <a:avLst/>
          </a:prstGeom>
          <a:ln w="28575">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t>ANALYSIS AND RESULTS:</a:t>
            </a:r>
            <a:endParaRPr sz="4000" dirty="0"/>
          </a:p>
        </p:txBody>
      </p:sp>
      <p:cxnSp>
        <p:nvCxnSpPr>
          <p:cNvPr id="484" name="Google Shape;484;p27"/>
          <p:cNvCxnSpPr/>
          <p:nvPr/>
        </p:nvCxnSpPr>
        <p:spPr>
          <a:xfrm>
            <a:off x="1230322" y="1649152"/>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336" y="1189494"/>
            <a:ext cx="948291" cy="882001"/>
          </a:xfrm>
          <a:prstGeom prst="rect">
            <a:avLst/>
          </a:prstGeom>
        </p:spPr>
      </p:pic>
      <p:grpSp>
        <p:nvGrpSpPr>
          <p:cNvPr id="47" name="Google Shape;12376;p62"/>
          <p:cNvGrpSpPr/>
          <p:nvPr/>
        </p:nvGrpSpPr>
        <p:grpSpPr>
          <a:xfrm>
            <a:off x="5882240" y="421349"/>
            <a:ext cx="577854" cy="600005"/>
            <a:chOff x="1367060" y="2422129"/>
            <a:chExt cx="269261" cy="352050"/>
          </a:xfrm>
        </p:grpSpPr>
        <p:sp>
          <p:nvSpPr>
            <p:cNvPr id="48" name="Google Shape;12377;p62"/>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378;p62"/>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379;p62"/>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380;p62"/>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381;p62"/>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382;p62"/>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383;p62"/>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384;p62"/>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385;p62"/>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386;p62"/>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387;p62"/>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388;p62"/>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389;p62"/>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390;p62"/>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479;p27"/>
          <p:cNvSpPr txBox="1">
            <a:spLocks noGrp="1"/>
          </p:cNvSpPr>
          <p:nvPr>
            <p:ph type="ctrTitle" idx="7"/>
          </p:nvPr>
        </p:nvSpPr>
        <p:spPr>
          <a:xfrm>
            <a:off x="2558542" y="1694840"/>
            <a:ext cx="2525300" cy="2045536"/>
          </a:xfrm>
          <a:prstGeom prst="rect">
            <a:avLst/>
          </a:prstGeom>
          <a:ln w="28575">
            <a:solidFill>
              <a:srgbClr val="F09720"/>
            </a:solidFill>
          </a:ln>
        </p:spPr>
        <p:txBody>
          <a:bodyPr spcFirstLastPara="1" wrap="square" lIns="91425" tIns="91425" rIns="91425" bIns="91425" anchor="ctr" anchorCtr="0">
            <a:noAutofit/>
          </a:bodyPr>
          <a:lstStyle/>
          <a:p>
            <a:pPr algn="just"/>
            <a:r>
              <a:rPr lang="en-IN" sz="1400" b="1" dirty="0" smtClean="0"/>
              <a:t/>
            </a:r>
            <a:br>
              <a:rPr lang="en-IN" sz="1400" b="1" dirty="0" smtClean="0"/>
            </a:br>
            <a:r>
              <a:rPr lang="en-IN" sz="1400" b="1" dirty="0"/>
              <a:t/>
            </a:r>
            <a:br>
              <a:rPr lang="en-IN" sz="1400" b="1" dirty="0"/>
            </a:br>
            <a:r>
              <a:rPr lang="en-IN" sz="1400" dirty="0" smtClean="0"/>
              <a:t>Analysing </a:t>
            </a:r>
            <a:r>
              <a:rPr lang="en-IN" sz="1400" dirty="0"/>
              <a:t>about the age and no of medals they won, I came to know that </a:t>
            </a:r>
            <a:r>
              <a:rPr lang="en-IN" sz="1400" b="1" dirty="0"/>
              <a:t>the athletes within the age from 20 – 28 won maximum number of medals as compared to the athletes with ages above and below them.</a:t>
            </a:r>
            <a:endParaRPr lang="en-IN" sz="1400" dirty="0"/>
          </a:p>
        </p:txBody>
      </p:sp>
      <p:sp>
        <p:nvSpPr>
          <p:cNvPr id="29" name="Google Shape;10155;p58"/>
          <p:cNvSpPr/>
          <p:nvPr/>
        </p:nvSpPr>
        <p:spPr>
          <a:xfrm>
            <a:off x="4527030" y="1752497"/>
            <a:ext cx="403892" cy="376655"/>
          </a:xfrm>
          <a:custGeom>
            <a:avLst/>
            <a:gdLst/>
            <a:ahLst/>
            <a:cxnLst/>
            <a:rect l="l" t="t" r="r" b="b"/>
            <a:pathLst>
              <a:path w="10836" h="10708" extrusionOk="0">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79;p27"/>
          <p:cNvSpPr txBox="1">
            <a:spLocks noGrp="1"/>
          </p:cNvSpPr>
          <p:nvPr>
            <p:ph type="ctrTitle" idx="7"/>
          </p:nvPr>
        </p:nvSpPr>
        <p:spPr>
          <a:xfrm>
            <a:off x="3312270" y="1794930"/>
            <a:ext cx="986126" cy="334222"/>
          </a:xfrm>
          <a:prstGeom prst="rect">
            <a:avLst/>
          </a:prstGeom>
          <a:ln w="28575">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smtClean="0"/>
              <a:t>NOTE:</a:t>
            </a:r>
            <a:endParaRPr sz="2800" dirty="0"/>
          </a:p>
        </p:txBody>
      </p:sp>
      <p:sp>
        <p:nvSpPr>
          <p:cNvPr id="3" name="Rounded Rectangular Callout 2"/>
          <p:cNvSpPr/>
          <p:nvPr/>
        </p:nvSpPr>
        <p:spPr>
          <a:xfrm>
            <a:off x="285345" y="3201147"/>
            <a:ext cx="2016273" cy="1265576"/>
          </a:xfrm>
          <a:prstGeom prst="wedgeRoundRect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Google Shape;479;p27"/>
          <p:cNvSpPr txBox="1">
            <a:spLocks noGrp="1"/>
          </p:cNvSpPr>
          <p:nvPr>
            <p:ph type="ctrTitle" idx="7"/>
          </p:nvPr>
        </p:nvSpPr>
        <p:spPr>
          <a:xfrm>
            <a:off x="285345" y="2856173"/>
            <a:ext cx="2061127" cy="1994279"/>
          </a:xfrm>
          <a:prstGeom prst="rect">
            <a:avLst/>
          </a:prstGeom>
          <a:ln w="28575">
            <a:noFill/>
          </a:ln>
        </p:spPr>
        <p:txBody>
          <a:bodyPr spcFirstLastPara="1" wrap="square" lIns="91425" tIns="91425" rIns="91425" bIns="91425" anchor="ctr" anchorCtr="0">
            <a:noAutofit/>
          </a:bodyPr>
          <a:lstStyle/>
          <a:p>
            <a:pPr algn="just"/>
            <a:r>
              <a:rPr lang="en-IN" sz="1400" b="1" dirty="0" smtClean="0"/>
              <a:t/>
            </a:r>
            <a:br>
              <a:rPr lang="en-IN" sz="1400" b="1" dirty="0" smtClean="0"/>
            </a:br>
            <a:r>
              <a:rPr lang="en-IN" sz="1400" b="1" dirty="0">
                <a:solidFill>
                  <a:srgbClr val="002845"/>
                </a:solidFill>
              </a:rPr>
              <a:t/>
            </a:r>
            <a:br>
              <a:rPr lang="en-IN" sz="1400" b="1" dirty="0">
                <a:solidFill>
                  <a:srgbClr val="002845"/>
                </a:solidFill>
              </a:rPr>
            </a:br>
            <a:r>
              <a:rPr lang="en-IN" sz="1600" b="1" dirty="0" smtClean="0">
                <a:solidFill>
                  <a:srgbClr val="002845"/>
                </a:solidFill>
              </a:rPr>
              <a:t/>
            </a:r>
            <a:br>
              <a:rPr lang="en-IN" sz="1600" b="1" dirty="0" smtClean="0">
                <a:solidFill>
                  <a:srgbClr val="002845"/>
                </a:solidFill>
              </a:rPr>
            </a:br>
            <a:r>
              <a:rPr lang="en-IN" sz="1600" b="1" dirty="0">
                <a:solidFill>
                  <a:srgbClr val="002845"/>
                </a:solidFill>
              </a:rPr>
              <a:t>Within 20-28, Athletes with age 26 have won the maximum no of medals (</a:t>
            </a:r>
            <a:r>
              <a:rPr lang="en-IN" sz="1600" b="1" dirty="0" smtClean="0">
                <a:solidFill>
                  <a:srgbClr val="002845"/>
                </a:solidFill>
              </a:rPr>
              <a:t>3656 medals</a:t>
            </a:r>
            <a:r>
              <a:rPr lang="en-IN" sz="1600" b="1" dirty="0">
                <a:solidFill>
                  <a:srgbClr val="002845"/>
                </a:solidFill>
              </a:rPr>
              <a:t>). </a:t>
            </a:r>
            <a:br>
              <a:rPr lang="en-IN" sz="1600" b="1" dirty="0">
                <a:solidFill>
                  <a:srgbClr val="002845"/>
                </a:solidFill>
              </a:rPr>
            </a:br>
            <a:r>
              <a:rPr lang="en-IN" sz="1400" dirty="0"/>
              <a:t/>
            </a:r>
            <a:br>
              <a:rPr lang="en-IN" sz="1400" dirty="0"/>
            </a:br>
            <a:r>
              <a:rPr lang="en-IN" sz="1400" dirty="0">
                <a:solidFill>
                  <a:srgbClr val="002845"/>
                </a:solidFill>
              </a:rPr>
              <a:t/>
            </a:r>
            <a:br>
              <a:rPr lang="en-IN" sz="1400" dirty="0">
                <a:solidFill>
                  <a:srgbClr val="002845"/>
                </a:solidFill>
              </a:rPr>
            </a:br>
            <a:endParaRPr sz="1400" dirty="0">
              <a:solidFill>
                <a:srgbClr val="002845"/>
              </a:solidFill>
            </a:endParaRPr>
          </a:p>
        </p:txBody>
      </p:sp>
      <p:sp>
        <p:nvSpPr>
          <p:cNvPr id="4" name="Horizontal Scroll 3"/>
          <p:cNvSpPr/>
          <p:nvPr/>
        </p:nvSpPr>
        <p:spPr>
          <a:xfrm>
            <a:off x="2855843" y="3793223"/>
            <a:ext cx="5927644" cy="1423309"/>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Google Shape;479;p27"/>
          <p:cNvSpPr txBox="1">
            <a:spLocks noGrp="1"/>
          </p:cNvSpPr>
          <p:nvPr>
            <p:ph type="ctrTitle" idx="7"/>
          </p:nvPr>
        </p:nvSpPr>
        <p:spPr>
          <a:xfrm>
            <a:off x="3194435" y="4528285"/>
            <a:ext cx="5375609" cy="615215"/>
          </a:xfrm>
          <a:prstGeom prst="rect">
            <a:avLst/>
          </a:prstGeom>
          <a:ln w="28575">
            <a:noFill/>
          </a:ln>
        </p:spPr>
        <p:txBody>
          <a:bodyPr spcFirstLastPara="1" wrap="square" lIns="91425" tIns="91425" rIns="91425" bIns="91425" anchor="ctr" anchorCtr="0">
            <a:noAutofit/>
          </a:bodyPr>
          <a:lstStyle/>
          <a:p>
            <a:pPr algn="just"/>
            <a:r>
              <a:rPr lang="en-IN" sz="1400" b="1" dirty="0">
                <a:solidFill>
                  <a:srgbClr val="002845"/>
                </a:solidFill>
              </a:rPr>
              <a:t>T</a:t>
            </a:r>
            <a:r>
              <a:rPr lang="en-IN" sz="1400" b="1" dirty="0" smtClean="0">
                <a:solidFill>
                  <a:srgbClr val="002845"/>
                </a:solidFill>
              </a:rPr>
              <a:t>he </a:t>
            </a:r>
            <a:r>
              <a:rPr lang="en-IN" sz="1400" b="1" dirty="0">
                <a:solidFill>
                  <a:srgbClr val="002845"/>
                </a:solidFill>
              </a:rPr>
              <a:t>athletes within the age of 34 to 40 won very less medals as compared to the age group 20-28 and this graph falls down even more worse for higher age athletes that is above </a:t>
            </a:r>
            <a:r>
              <a:rPr lang="en-IN" sz="1400" b="1" dirty="0" smtClean="0">
                <a:solidFill>
                  <a:srgbClr val="002845"/>
                </a:solidFill>
              </a:rPr>
              <a:t>40.</a:t>
            </a:r>
            <a:r>
              <a:rPr lang="en-IN" sz="1400" b="1" dirty="0">
                <a:solidFill>
                  <a:srgbClr val="002845"/>
                </a:solidFill>
              </a:rPr>
              <a:t> </a:t>
            </a:r>
            <a:r>
              <a:rPr lang="en-IN" sz="1400" b="1" dirty="0" smtClean="0">
                <a:solidFill>
                  <a:srgbClr val="002845"/>
                </a:solidFill>
              </a:rPr>
              <a:t>In </a:t>
            </a:r>
            <a:r>
              <a:rPr lang="en-IN" sz="1400" b="1" dirty="0">
                <a:solidFill>
                  <a:srgbClr val="002845"/>
                </a:solidFill>
              </a:rPr>
              <a:t>conclusion, Age have an important impact on athlete’s performance and athletes with age within 20-28 especially 26 years are have more certainty to win a medal.</a:t>
            </a:r>
            <a:r>
              <a:rPr lang="en-IN" sz="1400" dirty="0"/>
              <a:t/>
            </a:r>
            <a:br>
              <a:rPr lang="en-IN" sz="1400" dirty="0"/>
            </a:br>
            <a:r>
              <a:rPr lang="en-IN" sz="1400" dirty="0"/>
              <a:t/>
            </a:r>
            <a:br>
              <a:rPr lang="en-IN" sz="1400" dirty="0"/>
            </a:br>
            <a:r>
              <a:rPr lang="en-IN" sz="1400" dirty="0">
                <a:solidFill>
                  <a:srgbClr val="002845"/>
                </a:solidFill>
              </a:rPr>
              <a:t/>
            </a:r>
            <a:br>
              <a:rPr lang="en-IN" sz="1400" dirty="0">
                <a:solidFill>
                  <a:srgbClr val="002845"/>
                </a:solidFill>
              </a:rPr>
            </a:br>
            <a:endParaRPr sz="1400" dirty="0">
              <a:solidFill>
                <a:srgbClr val="002845"/>
              </a:solidFill>
            </a:endParaRPr>
          </a:p>
        </p:txBody>
      </p:sp>
      <p:pic>
        <p:nvPicPr>
          <p:cNvPr id="34" name="Picture 33"/>
          <p:cNvPicPr/>
          <p:nvPr/>
        </p:nvPicPr>
        <p:blipFill rotWithShape="1">
          <a:blip r:embed="rId4">
            <a:extLst>
              <a:ext uri="{28A0092B-C50C-407E-A947-70E740481C1C}">
                <a14:useLocalDpi xmlns:a14="http://schemas.microsoft.com/office/drawing/2010/main" val="0"/>
              </a:ext>
            </a:extLst>
          </a:blip>
          <a:srcRect l="49989" t="19482" r="23784" b="52061"/>
          <a:stretch/>
        </p:blipFill>
        <p:spPr bwMode="auto">
          <a:xfrm>
            <a:off x="5365907" y="1688884"/>
            <a:ext cx="3417580" cy="2024811"/>
          </a:xfrm>
          <a:prstGeom prst="rect">
            <a:avLst/>
          </a:prstGeom>
          <a:ln>
            <a:noFill/>
          </a:ln>
          <a:effectLst>
            <a:outerShdw blurRad="50800" dist="50800" dir="5400000" sx="105000" sy="105000" algn="ctr" rotWithShape="0">
              <a:srgbClr val="000000">
                <a:alpha val="45000"/>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2132703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2141891" y="1694090"/>
            <a:ext cx="3066493" cy="1558995"/>
          </a:xfrm>
          <a:prstGeom prst="rect">
            <a:avLst/>
          </a:prstGeom>
          <a:solidFill>
            <a:srgbClr val="002845"/>
          </a:solidFill>
        </p:spPr>
        <p:txBody>
          <a:bodyPr spcFirstLastPara="1" wrap="square" lIns="91425" tIns="91425" rIns="91425" bIns="91425" anchor="b" anchorCtr="0">
            <a:noAutofit/>
          </a:bodyPr>
          <a:lstStyle/>
          <a:p>
            <a:pPr marL="0" lvl="0" indent="0" algn="ctr" rtl="0">
              <a:spcBef>
                <a:spcPts val="0"/>
              </a:spcBef>
              <a:spcAft>
                <a:spcPts val="0"/>
              </a:spcAft>
              <a:buNone/>
            </a:pPr>
            <a:r>
              <a:rPr lang="en" b="1" dirty="0" smtClean="0">
                <a:solidFill>
                  <a:srgbClr val="FFD6E1"/>
                </a:solidFill>
              </a:rPr>
              <a:t>ABOUT THE PROJECT</a:t>
            </a:r>
            <a:endParaRPr b="1" dirty="0">
              <a:solidFill>
                <a:srgbClr val="FFD6E1"/>
              </a:solidFill>
            </a:endParaRPr>
          </a:p>
        </p:txBody>
      </p:sp>
      <p:sp>
        <p:nvSpPr>
          <p:cNvPr id="688" name="Google Shape;688;p32"/>
          <p:cNvSpPr txBox="1">
            <a:spLocks noGrp="1"/>
          </p:cNvSpPr>
          <p:nvPr>
            <p:ph type="subTitle" idx="1"/>
          </p:nvPr>
        </p:nvSpPr>
        <p:spPr>
          <a:xfrm>
            <a:off x="1899201" y="3126858"/>
            <a:ext cx="3883674" cy="10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What is my project all about?</a:t>
            </a:r>
            <a:endParaRPr dirty="0"/>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dk2"/>
                </a:solidFill>
              </a:rPr>
              <a:t>01</a:t>
            </a:r>
            <a:endParaRPr>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5" name="Google Shape;475;p27"/>
          <p:cNvSpPr txBox="1">
            <a:spLocks noGrp="1"/>
          </p:cNvSpPr>
          <p:nvPr>
            <p:ph type="subTitle" idx="2"/>
          </p:nvPr>
        </p:nvSpPr>
        <p:spPr>
          <a:xfrm>
            <a:off x="2645641" y="1052392"/>
            <a:ext cx="6137846" cy="1162932"/>
          </a:xfrm>
          <a:prstGeom prst="rect">
            <a:avLst/>
          </a:prstGeom>
        </p:spPr>
        <p:txBody>
          <a:bodyPr spcFirstLastPara="1" wrap="square" lIns="91425" tIns="91425" rIns="91425" bIns="91425" anchor="t" anchorCtr="0">
            <a:noAutofit/>
          </a:bodyPr>
          <a:lstStyle/>
          <a:p>
            <a:pPr marL="0" indent="0" algn="just"/>
            <a:r>
              <a:rPr lang="en-US" b="1" dirty="0">
                <a:solidFill>
                  <a:srgbClr val="FFD6E1"/>
                </a:solidFill>
              </a:rPr>
              <a:t>Does age, height and weight plays an important role in winning a medal?</a:t>
            </a:r>
            <a:endParaRPr b="1" dirty="0">
              <a:solidFill>
                <a:srgbClr val="FFD6E1"/>
              </a:solidFill>
            </a:endParaRPr>
          </a:p>
        </p:txBody>
      </p:sp>
      <p:sp>
        <p:nvSpPr>
          <p:cNvPr id="476" name="Google Shape;476;p27"/>
          <p:cNvSpPr txBox="1">
            <a:spLocks noGrp="1"/>
          </p:cNvSpPr>
          <p:nvPr>
            <p:ph type="title" idx="3"/>
          </p:nvPr>
        </p:nvSpPr>
        <p:spPr>
          <a:xfrm>
            <a:off x="1224200" y="2347421"/>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05</a:t>
            </a:r>
            <a:endParaRPr dirty="0"/>
          </a:p>
        </p:txBody>
      </p:sp>
      <p:sp>
        <p:nvSpPr>
          <p:cNvPr id="479" name="Google Shape;479;p27"/>
          <p:cNvSpPr txBox="1">
            <a:spLocks noGrp="1"/>
          </p:cNvSpPr>
          <p:nvPr>
            <p:ph type="ctrTitle" idx="7"/>
          </p:nvPr>
        </p:nvSpPr>
        <p:spPr>
          <a:xfrm>
            <a:off x="633340" y="432452"/>
            <a:ext cx="5005158" cy="577800"/>
          </a:xfrm>
          <a:prstGeom prst="rect">
            <a:avLst/>
          </a:prstGeom>
          <a:ln w="28575">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t>ANALYSIS AND RESULTS:</a:t>
            </a:r>
            <a:endParaRPr sz="4000" dirty="0"/>
          </a:p>
        </p:txBody>
      </p:sp>
      <p:cxnSp>
        <p:nvCxnSpPr>
          <p:cNvPr id="484" name="Google Shape;484;p27"/>
          <p:cNvCxnSpPr/>
          <p:nvPr/>
        </p:nvCxnSpPr>
        <p:spPr>
          <a:xfrm>
            <a:off x="1230322" y="1649152"/>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336" y="1189494"/>
            <a:ext cx="948291" cy="882001"/>
          </a:xfrm>
          <a:prstGeom prst="rect">
            <a:avLst/>
          </a:prstGeom>
        </p:spPr>
      </p:pic>
      <p:grpSp>
        <p:nvGrpSpPr>
          <p:cNvPr id="47" name="Google Shape;12376;p62"/>
          <p:cNvGrpSpPr/>
          <p:nvPr/>
        </p:nvGrpSpPr>
        <p:grpSpPr>
          <a:xfrm>
            <a:off x="5882240" y="421349"/>
            <a:ext cx="577854" cy="600005"/>
            <a:chOff x="1367060" y="2422129"/>
            <a:chExt cx="269261" cy="352050"/>
          </a:xfrm>
        </p:grpSpPr>
        <p:sp>
          <p:nvSpPr>
            <p:cNvPr id="48" name="Google Shape;12377;p62"/>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378;p62"/>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379;p62"/>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380;p62"/>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381;p62"/>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382;p62"/>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383;p62"/>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384;p62"/>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385;p62"/>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386;p62"/>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387;p62"/>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388;p62"/>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389;p62"/>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390;p62"/>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479;p27"/>
          <p:cNvSpPr txBox="1">
            <a:spLocks noGrp="1"/>
          </p:cNvSpPr>
          <p:nvPr>
            <p:ph type="ctrTitle" idx="7"/>
          </p:nvPr>
        </p:nvSpPr>
        <p:spPr>
          <a:xfrm>
            <a:off x="2558542" y="1694840"/>
            <a:ext cx="2525300" cy="2045536"/>
          </a:xfrm>
          <a:prstGeom prst="rect">
            <a:avLst/>
          </a:prstGeom>
          <a:ln w="28575">
            <a:solidFill>
              <a:srgbClr val="F09720"/>
            </a:solidFill>
          </a:ln>
        </p:spPr>
        <p:txBody>
          <a:bodyPr spcFirstLastPara="1" wrap="square" lIns="91425" tIns="91425" rIns="91425" bIns="91425" anchor="ctr" anchorCtr="0">
            <a:noAutofit/>
          </a:bodyPr>
          <a:lstStyle/>
          <a:p>
            <a:pPr algn="just"/>
            <a:r>
              <a:rPr lang="en-IN" sz="1400" b="1" dirty="0" smtClean="0"/>
              <a:t/>
            </a:r>
            <a:br>
              <a:rPr lang="en-IN" sz="1400" b="1" dirty="0" smtClean="0"/>
            </a:br>
            <a:r>
              <a:rPr lang="en-IN" sz="1400" b="1" dirty="0"/>
              <a:t/>
            </a:r>
            <a:br>
              <a:rPr lang="en-IN" sz="1400" b="1" dirty="0"/>
            </a:br>
            <a:r>
              <a:rPr lang="en-IN" sz="1400" b="1" dirty="0" smtClean="0"/>
              <a:t/>
            </a:r>
            <a:br>
              <a:rPr lang="en-IN" sz="1400" b="1" dirty="0" smtClean="0"/>
            </a:br>
            <a:r>
              <a:rPr lang="en-IN" sz="1400" b="1" dirty="0"/>
              <a:t>The analysis shows that the athletes with 71 kg of weight is more likely to win a medal as they have won the 53.22% of </a:t>
            </a:r>
            <a:r>
              <a:rPr lang="en-IN" sz="1400" b="1" dirty="0" smtClean="0"/>
              <a:t>medals.</a:t>
            </a:r>
            <a:r>
              <a:rPr lang="en-IN" sz="1400" dirty="0"/>
              <a:t> </a:t>
            </a:r>
            <a:r>
              <a:rPr lang="en-IN" sz="1400" dirty="0" smtClean="0"/>
              <a:t>The </a:t>
            </a:r>
            <a:r>
              <a:rPr lang="en-IN" sz="1400" dirty="0"/>
              <a:t>next one after this is the 70 kg category but they have won only 6.79 % of medals.</a:t>
            </a:r>
            <a:br>
              <a:rPr lang="en-IN" sz="1400" dirty="0"/>
            </a:br>
            <a:r>
              <a:rPr lang="en-IN" sz="1400" dirty="0"/>
              <a:t> </a:t>
            </a:r>
          </a:p>
        </p:txBody>
      </p:sp>
      <p:sp>
        <p:nvSpPr>
          <p:cNvPr id="29" name="Google Shape;10155;p58"/>
          <p:cNvSpPr/>
          <p:nvPr/>
        </p:nvSpPr>
        <p:spPr>
          <a:xfrm>
            <a:off x="4527030" y="1752497"/>
            <a:ext cx="403892" cy="376655"/>
          </a:xfrm>
          <a:custGeom>
            <a:avLst/>
            <a:gdLst/>
            <a:ahLst/>
            <a:cxnLst/>
            <a:rect l="l" t="t" r="r" b="b"/>
            <a:pathLst>
              <a:path w="10836" h="10708" extrusionOk="0">
                <a:moveTo>
                  <a:pt x="7677" y="328"/>
                </a:moveTo>
                <a:cubicBezTo>
                  <a:pt x="7821" y="328"/>
                  <a:pt x="7960" y="378"/>
                  <a:pt x="8061" y="480"/>
                </a:cubicBezTo>
                <a:lnTo>
                  <a:pt x="10288" y="2706"/>
                </a:lnTo>
                <a:cubicBezTo>
                  <a:pt x="10502" y="2897"/>
                  <a:pt x="10490" y="3278"/>
                  <a:pt x="10252" y="3516"/>
                </a:cubicBezTo>
                <a:cubicBezTo>
                  <a:pt x="10125" y="3643"/>
                  <a:pt x="9961" y="3709"/>
                  <a:pt x="9802" y="3709"/>
                </a:cubicBezTo>
                <a:cubicBezTo>
                  <a:pt x="9661" y="3709"/>
                  <a:pt x="9524" y="3657"/>
                  <a:pt x="9418" y="3552"/>
                </a:cubicBezTo>
                <a:lnTo>
                  <a:pt x="8264" y="2385"/>
                </a:lnTo>
                <a:cubicBezTo>
                  <a:pt x="8234" y="2355"/>
                  <a:pt x="8195" y="2340"/>
                  <a:pt x="8156" y="2340"/>
                </a:cubicBezTo>
                <a:cubicBezTo>
                  <a:pt x="8118" y="2340"/>
                  <a:pt x="8079" y="2355"/>
                  <a:pt x="8049" y="2385"/>
                </a:cubicBezTo>
                <a:cubicBezTo>
                  <a:pt x="7990" y="2444"/>
                  <a:pt x="7990" y="2540"/>
                  <a:pt x="8049" y="2599"/>
                </a:cubicBezTo>
                <a:lnTo>
                  <a:pt x="8930" y="3480"/>
                </a:lnTo>
                <a:lnTo>
                  <a:pt x="7811" y="4587"/>
                </a:lnTo>
                <a:cubicBezTo>
                  <a:pt x="7549" y="4861"/>
                  <a:pt x="7382" y="5207"/>
                  <a:pt x="7335" y="5564"/>
                </a:cubicBezTo>
                <a:cubicBezTo>
                  <a:pt x="7287" y="5921"/>
                  <a:pt x="7371" y="6290"/>
                  <a:pt x="7561" y="6588"/>
                </a:cubicBezTo>
                <a:cubicBezTo>
                  <a:pt x="7930" y="7171"/>
                  <a:pt x="7859" y="7838"/>
                  <a:pt x="7728" y="8028"/>
                </a:cubicBezTo>
                <a:cubicBezTo>
                  <a:pt x="7644" y="8016"/>
                  <a:pt x="7406" y="7897"/>
                  <a:pt x="6751" y="7350"/>
                </a:cubicBezTo>
                <a:cubicBezTo>
                  <a:pt x="6335" y="6993"/>
                  <a:pt x="5835" y="6528"/>
                  <a:pt x="5311" y="6004"/>
                </a:cubicBezTo>
                <a:lnTo>
                  <a:pt x="5204" y="5897"/>
                </a:lnTo>
                <a:lnTo>
                  <a:pt x="5180" y="5873"/>
                </a:lnTo>
                <a:cubicBezTo>
                  <a:pt x="5085" y="5778"/>
                  <a:pt x="4977" y="5695"/>
                  <a:pt x="4894" y="5588"/>
                </a:cubicBezTo>
                <a:lnTo>
                  <a:pt x="4846" y="5540"/>
                </a:lnTo>
                <a:lnTo>
                  <a:pt x="4739" y="5445"/>
                </a:lnTo>
                <a:cubicBezTo>
                  <a:pt x="4239" y="4921"/>
                  <a:pt x="3763" y="4409"/>
                  <a:pt x="3406" y="3992"/>
                </a:cubicBezTo>
                <a:cubicBezTo>
                  <a:pt x="2858" y="3337"/>
                  <a:pt x="2751" y="3099"/>
                  <a:pt x="2715" y="3028"/>
                </a:cubicBezTo>
                <a:cubicBezTo>
                  <a:pt x="2805" y="2970"/>
                  <a:pt x="2986" y="2926"/>
                  <a:pt x="3210" y="2926"/>
                </a:cubicBezTo>
                <a:cubicBezTo>
                  <a:pt x="3492" y="2926"/>
                  <a:pt x="3843" y="2995"/>
                  <a:pt x="4168" y="3194"/>
                </a:cubicBezTo>
                <a:cubicBezTo>
                  <a:pt x="4416" y="3353"/>
                  <a:pt x="4715" y="3430"/>
                  <a:pt x="5014" y="3430"/>
                </a:cubicBezTo>
                <a:cubicBezTo>
                  <a:pt x="5073" y="3430"/>
                  <a:pt x="5133" y="3427"/>
                  <a:pt x="5192" y="3421"/>
                </a:cubicBezTo>
                <a:cubicBezTo>
                  <a:pt x="5549" y="3373"/>
                  <a:pt x="5894" y="3194"/>
                  <a:pt x="6156" y="2944"/>
                </a:cubicBezTo>
                <a:lnTo>
                  <a:pt x="7275" y="1825"/>
                </a:lnTo>
                <a:lnTo>
                  <a:pt x="7359" y="1909"/>
                </a:lnTo>
                <a:cubicBezTo>
                  <a:pt x="7394" y="1938"/>
                  <a:pt x="7433" y="1953"/>
                  <a:pt x="7470" y="1953"/>
                </a:cubicBezTo>
                <a:cubicBezTo>
                  <a:pt x="7507" y="1953"/>
                  <a:pt x="7543" y="1938"/>
                  <a:pt x="7573" y="1909"/>
                </a:cubicBezTo>
                <a:cubicBezTo>
                  <a:pt x="7633" y="1849"/>
                  <a:pt x="7633" y="1766"/>
                  <a:pt x="7573" y="1706"/>
                </a:cubicBezTo>
                <a:lnTo>
                  <a:pt x="7204" y="1337"/>
                </a:lnTo>
                <a:lnTo>
                  <a:pt x="7192" y="1313"/>
                </a:lnTo>
                <a:cubicBezTo>
                  <a:pt x="7025" y="1123"/>
                  <a:pt x="7013" y="837"/>
                  <a:pt x="7144" y="635"/>
                </a:cubicBezTo>
                <a:cubicBezTo>
                  <a:pt x="7168" y="587"/>
                  <a:pt x="7204" y="539"/>
                  <a:pt x="7228" y="516"/>
                </a:cubicBezTo>
                <a:cubicBezTo>
                  <a:pt x="7353" y="390"/>
                  <a:pt x="7518" y="328"/>
                  <a:pt x="7677" y="328"/>
                </a:cubicBezTo>
                <a:close/>
                <a:moveTo>
                  <a:pt x="7667" y="0"/>
                </a:moveTo>
                <a:cubicBezTo>
                  <a:pt x="7428" y="0"/>
                  <a:pt x="7186" y="93"/>
                  <a:pt x="7001" y="277"/>
                </a:cubicBezTo>
                <a:cubicBezTo>
                  <a:pt x="6644" y="635"/>
                  <a:pt x="6632" y="1194"/>
                  <a:pt x="6978" y="1539"/>
                </a:cubicBezTo>
                <a:lnTo>
                  <a:pt x="7037" y="1599"/>
                </a:lnTo>
                <a:lnTo>
                  <a:pt x="5918" y="2718"/>
                </a:lnTo>
                <a:cubicBezTo>
                  <a:pt x="5651" y="2985"/>
                  <a:pt x="5292" y="3125"/>
                  <a:pt x="4942" y="3125"/>
                </a:cubicBezTo>
                <a:cubicBezTo>
                  <a:pt x="4715" y="3125"/>
                  <a:pt x="4491" y="3066"/>
                  <a:pt x="4299" y="2944"/>
                </a:cubicBezTo>
                <a:cubicBezTo>
                  <a:pt x="3965" y="2730"/>
                  <a:pt x="3596" y="2623"/>
                  <a:pt x="3215" y="2623"/>
                </a:cubicBezTo>
                <a:cubicBezTo>
                  <a:pt x="2882" y="2623"/>
                  <a:pt x="2584" y="2706"/>
                  <a:pt x="2453" y="2849"/>
                </a:cubicBezTo>
                <a:cubicBezTo>
                  <a:pt x="2322" y="2980"/>
                  <a:pt x="2418" y="3194"/>
                  <a:pt x="2525" y="3385"/>
                </a:cubicBezTo>
                <a:cubicBezTo>
                  <a:pt x="2632" y="3564"/>
                  <a:pt x="2810" y="3802"/>
                  <a:pt x="3049" y="4087"/>
                </a:cubicBezTo>
                <a:cubicBezTo>
                  <a:pt x="3394" y="4504"/>
                  <a:pt x="3846" y="5004"/>
                  <a:pt x="4370" y="5540"/>
                </a:cubicBezTo>
                <a:lnTo>
                  <a:pt x="3180" y="6731"/>
                </a:lnTo>
                <a:cubicBezTo>
                  <a:pt x="2763" y="7147"/>
                  <a:pt x="2346" y="7600"/>
                  <a:pt x="1965" y="8064"/>
                </a:cubicBezTo>
                <a:lnTo>
                  <a:pt x="84" y="10291"/>
                </a:lnTo>
                <a:cubicBezTo>
                  <a:pt x="1" y="10398"/>
                  <a:pt x="1" y="10541"/>
                  <a:pt x="84" y="10636"/>
                </a:cubicBezTo>
                <a:cubicBezTo>
                  <a:pt x="132" y="10683"/>
                  <a:pt x="191" y="10707"/>
                  <a:pt x="251" y="10707"/>
                </a:cubicBezTo>
                <a:cubicBezTo>
                  <a:pt x="310" y="10707"/>
                  <a:pt x="370" y="10683"/>
                  <a:pt x="429" y="10636"/>
                </a:cubicBezTo>
                <a:lnTo>
                  <a:pt x="2572" y="8850"/>
                </a:lnTo>
                <a:cubicBezTo>
                  <a:pt x="2632" y="8790"/>
                  <a:pt x="2644" y="8695"/>
                  <a:pt x="2584" y="8636"/>
                </a:cubicBezTo>
                <a:cubicBezTo>
                  <a:pt x="2552" y="8603"/>
                  <a:pt x="2512" y="8585"/>
                  <a:pt x="2472" y="8585"/>
                </a:cubicBezTo>
                <a:cubicBezTo>
                  <a:pt x="2440" y="8585"/>
                  <a:pt x="2409" y="8597"/>
                  <a:pt x="2382" y="8624"/>
                </a:cubicBezTo>
                <a:lnTo>
                  <a:pt x="739" y="9993"/>
                </a:lnTo>
                <a:lnTo>
                  <a:pt x="2191" y="8266"/>
                </a:lnTo>
                <a:cubicBezTo>
                  <a:pt x="2560" y="7826"/>
                  <a:pt x="2965" y="7374"/>
                  <a:pt x="3382" y="6957"/>
                </a:cubicBezTo>
                <a:lnTo>
                  <a:pt x="4573" y="5766"/>
                </a:lnTo>
                <a:lnTo>
                  <a:pt x="4585" y="5778"/>
                </a:lnTo>
                <a:lnTo>
                  <a:pt x="4763" y="5957"/>
                </a:lnTo>
                <a:lnTo>
                  <a:pt x="4942" y="6135"/>
                </a:lnTo>
                <a:lnTo>
                  <a:pt x="4954" y="6159"/>
                </a:lnTo>
                <a:lnTo>
                  <a:pt x="3763" y="7350"/>
                </a:lnTo>
                <a:cubicBezTo>
                  <a:pt x="3537" y="7564"/>
                  <a:pt x="3299" y="7790"/>
                  <a:pt x="3084" y="8005"/>
                </a:cubicBezTo>
                <a:cubicBezTo>
                  <a:pt x="3025" y="8064"/>
                  <a:pt x="3025" y="8147"/>
                  <a:pt x="3061" y="8207"/>
                </a:cubicBezTo>
                <a:cubicBezTo>
                  <a:pt x="3092" y="8238"/>
                  <a:pt x="3133" y="8253"/>
                  <a:pt x="3174" y="8253"/>
                </a:cubicBezTo>
                <a:cubicBezTo>
                  <a:pt x="3211" y="8253"/>
                  <a:pt x="3247" y="8241"/>
                  <a:pt x="3275" y="8219"/>
                </a:cubicBezTo>
                <a:cubicBezTo>
                  <a:pt x="3513" y="8005"/>
                  <a:pt x="3751" y="7778"/>
                  <a:pt x="3977" y="7552"/>
                </a:cubicBezTo>
                <a:lnTo>
                  <a:pt x="5168" y="6361"/>
                </a:lnTo>
                <a:cubicBezTo>
                  <a:pt x="5704" y="6885"/>
                  <a:pt x="6204" y="7350"/>
                  <a:pt x="6620" y="7683"/>
                </a:cubicBezTo>
                <a:cubicBezTo>
                  <a:pt x="6906" y="7921"/>
                  <a:pt x="7144" y="8088"/>
                  <a:pt x="7323" y="8207"/>
                </a:cubicBezTo>
                <a:cubicBezTo>
                  <a:pt x="7442" y="8278"/>
                  <a:pt x="7573" y="8362"/>
                  <a:pt x="7692" y="8362"/>
                </a:cubicBezTo>
                <a:cubicBezTo>
                  <a:pt x="7752" y="8362"/>
                  <a:pt x="7811" y="8338"/>
                  <a:pt x="7859" y="8302"/>
                </a:cubicBezTo>
                <a:cubicBezTo>
                  <a:pt x="7990" y="8159"/>
                  <a:pt x="8073" y="7862"/>
                  <a:pt x="8073" y="7540"/>
                </a:cubicBezTo>
                <a:cubicBezTo>
                  <a:pt x="8073" y="7171"/>
                  <a:pt x="7954" y="6778"/>
                  <a:pt x="7763" y="6457"/>
                </a:cubicBezTo>
                <a:cubicBezTo>
                  <a:pt x="7454" y="5957"/>
                  <a:pt x="7549" y="5278"/>
                  <a:pt x="7990" y="4826"/>
                </a:cubicBezTo>
                <a:lnTo>
                  <a:pt x="9109" y="3718"/>
                </a:lnTo>
                <a:lnTo>
                  <a:pt x="9168" y="3778"/>
                </a:lnTo>
                <a:lnTo>
                  <a:pt x="9192" y="3802"/>
                </a:lnTo>
                <a:lnTo>
                  <a:pt x="9216" y="3814"/>
                </a:lnTo>
                <a:cubicBezTo>
                  <a:pt x="9216" y="3814"/>
                  <a:pt x="9228" y="3837"/>
                  <a:pt x="9240" y="3837"/>
                </a:cubicBezTo>
                <a:cubicBezTo>
                  <a:pt x="9240" y="3837"/>
                  <a:pt x="9252" y="3837"/>
                  <a:pt x="9252" y="3849"/>
                </a:cubicBezTo>
                <a:lnTo>
                  <a:pt x="9264" y="3861"/>
                </a:lnTo>
                <a:cubicBezTo>
                  <a:pt x="9264" y="3861"/>
                  <a:pt x="9287" y="3861"/>
                  <a:pt x="9287" y="3873"/>
                </a:cubicBezTo>
                <a:lnTo>
                  <a:pt x="9299" y="3897"/>
                </a:lnTo>
                <a:cubicBezTo>
                  <a:pt x="9299" y="3897"/>
                  <a:pt x="9311" y="3897"/>
                  <a:pt x="9311" y="3909"/>
                </a:cubicBezTo>
                <a:lnTo>
                  <a:pt x="9323" y="3921"/>
                </a:lnTo>
                <a:cubicBezTo>
                  <a:pt x="9323" y="3921"/>
                  <a:pt x="9347" y="3921"/>
                  <a:pt x="9347" y="3933"/>
                </a:cubicBezTo>
                <a:lnTo>
                  <a:pt x="9359" y="3956"/>
                </a:lnTo>
                <a:cubicBezTo>
                  <a:pt x="9359" y="3956"/>
                  <a:pt x="9371" y="3956"/>
                  <a:pt x="9371" y="3968"/>
                </a:cubicBezTo>
                <a:cubicBezTo>
                  <a:pt x="9371" y="3968"/>
                  <a:pt x="9383" y="3968"/>
                  <a:pt x="9383" y="3980"/>
                </a:cubicBezTo>
                <a:cubicBezTo>
                  <a:pt x="9383" y="3980"/>
                  <a:pt x="9407" y="3980"/>
                  <a:pt x="9407" y="3992"/>
                </a:cubicBezTo>
                <a:cubicBezTo>
                  <a:pt x="9407" y="3992"/>
                  <a:pt x="9418" y="3992"/>
                  <a:pt x="9418" y="4016"/>
                </a:cubicBezTo>
                <a:lnTo>
                  <a:pt x="9430" y="4016"/>
                </a:lnTo>
                <a:cubicBezTo>
                  <a:pt x="9430" y="4016"/>
                  <a:pt x="9442" y="4016"/>
                  <a:pt x="9442" y="4028"/>
                </a:cubicBezTo>
                <a:lnTo>
                  <a:pt x="9942" y="4028"/>
                </a:lnTo>
                <a:cubicBezTo>
                  <a:pt x="9954" y="4028"/>
                  <a:pt x="9954" y="4028"/>
                  <a:pt x="9966" y="4016"/>
                </a:cubicBezTo>
                <a:lnTo>
                  <a:pt x="9978" y="4016"/>
                </a:lnTo>
                <a:cubicBezTo>
                  <a:pt x="10002" y="4016"/>
                  <a:pt x="10002" y="4016"/>
                  <a:pt x="10014" y="3992"/>
                </a:cubicBezTo>
                <a:lnTo>
                  <a:pt x="10026" y="3992"/>
                </a:lnTo>
                <a:cubicBezTo>
                  <a:pt x="10038" y="3992"/>
                  <a:pt x="10038" y="3992"/>
                  <a:pt x="10061" y="3980"/>
                </a:cubicBezTo>
                <a:cubicBezTo>
                  <a:pt x="10061" y="3980"/>
                  <a:pt x="10073" y="3980"/>
                  <a:pt x="10073" y="3968"/>
                </a:cubicBezTo>
                <a:cubicBezTo>
                  <a:pt x="10085" y="3968"/>
                  <a:pt x="10085" y="3956"/>
                  <a:pt x="10097" y="3956"/>
                </a:cubicBezTo>
                <a:cubicBezTo>
                  <a:pt x="10097" y="3956"/>
                  <a:pt x="10121" y="3956"/>
                  <a:pt x="10121" y="3933"/>
                </a:cubicBezTo>
                <a:cubicBezTo>
                  <a:pt x="10133" y="3933"/>
                  <a:pt x="10133" y="3921"/>
                  <a:pt x="10145" y="3921"/>
                </a:cubicBezTo>
                <a:cubicBezTo>
                  <a:pt x="10145" y="3921"/>
                  <a:pt x="10157" y="3921"/>
                  <a:pt x="10157" y="3909"/>
                </a:cubicBezTo>
                <a:cubicBezTo>
                  <a:pt x="10180" y="3909"/>
                  <a:pt x="10180" y="3897"/>
                  <a:pt x="10192" y="3897"/>
                </a:cubicBezTo>
                <a:cubicBezTo>
                  <a:pt x="10192" y="3897"/>
                  <a:pt x="10204" y="3897"/>
                  <a:pt x="10204" y="3873"/>
                </a:cubicBezTo>
                <a:cubicBezTo>
                  <a:pt x="10216" y="3873"/>
                  <a:pt x="10216" y="3861"/>
                  <a:pt x="10240" y="3861"/>
                </a:cubicBezTo>
                <a:cubicBezTo>
                  <a:pt x="10240" y="3861"/>
                  <a:pt x="10252" y="3861"/>
                  <a:pt x="10252" y="3849"/>
                </a:cubicBezTo>
                <a:cubicBezTo>
                  <a:pt x="10264" y="3849"/>
                  <a:pt x="10264" y="3837"/>
                  <a:pt x="10276" y="3837"/>
                </a:cubicBezTo>
                <a:cubicBezTo>
                  <a:pt x="10276" y="3837"/>
                  <a:pt x="10300" y="3837"/>
                  <a:pt x="10300" y="3814"/>
                </a:cubicBezTo>
                <a:cubicBezTo>
                  <a:pt x="10311" y="3814"/>
                  <a:pt x="10311" y="3802"/>
                  <a:pt x="10323" y="3802"/>
                </a:cubicBezTo>
                <a:cubicBezTo>
                  <a:pt x="10323" y="3802"/>
                  <a:pt x="10335" y="3802"/>
                  <a:pt x="10335" y="3790"/>
                </a:cubicBezTo>
                <a:cubicBezTo>
                  <a:pt x="10359" y="3778"/>
                  <a:pt x="10371" y="3778"/>
                  <a:pt x="10371" y="3754"/>
                </a:cubicBezTo>
                <a:cubicBezTo>
                  <a:pt x="10823" y="3373"/>
                  <a:pt x="10835" y="2802"/>
                  <a:pt x="10490" y="2468"/>
                </a:cubicBezTo>
                <a:lnTo>
                  <a:pt x="8275" y="242"/>
                </a:lnTo>
                <a:cubicBezTo>
                  <a:pt x="8109" y="81"/>
                  <a:pt x="7889" y="0"/>
                  <a:pt x="76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79;p27"/>
          <p:cNvSpPr txBox="1">
            <a:spLocks noGrp="1"/>
          </p:cNvSpPr>
          <p:nvPr>
            <p:ph type="ctrTitle" idx="7"/>
          </p:nvPr>
        </p:nvSpPr>
        <p:spPr>
          <a:xfrm>
            <a:off x="3312270" y="1794930"/>
            <a:ext cx="986126" cy="334222"/>
          </a:xfrm>
          <a:prstGeom prst="rect">
            <a:avLst/>
          </a:prstGeom>
          <a:ln w="28575">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sz="2800" dirty="0" smtClean="0"/>
              <a:t>NOTE:</a:t>
            </a:r>
            <a:endParaRPr sz="2800" dirty="0"/>
          </a:p>
        </p:txBody>
      </p:sp>
      <p:sp>
        <p:nvSpPr>
          <p:cNvPr id="3" name="Rounded Rectangular Callout 2"/>
          <p:cNvSpPr/>
          <p:nvPr/>
        </p:nvSpPr>
        <p:spPr>
          <a:xfrm>
            <a:off x="285345" y="3088925"/>
            <a:ext cx="2159228" cy="1377798"/>
          </a:xfrm>
          <a:prstGeom prst="wedgeRoundRect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2" name="Google Shape;479;p27"/>
          <p:cNvSpPr txBox="1">
            <a:spLocks noGrp="1"/>
          </p:cNvSpPr>
          <p:nvPr>
            <p:ph type="ctrTitle" idx="7"/>
          </p:nvPr>
        </p:nvSpPr>
        <p:spPr>
          <a:xfrm>
            <a:off x="258652" y="2742932"/>
            <a:ext cx="2159228" cy="2072045"/>
          </a:xfrm>
          <a:prstGeom prst="rect">
            <a:avLst/>
          </a:prstGeom>
          <a:ln w="28575">
            <a:noFill/>
          </a:ln>
        </p:spPr>
        <p:txBody>
          <a:bodyPr spcFirstLastPara="1" wrap="square" lIns="91425" tIns="91425" rIns="91425" bIns="91425" anchor="ctr" anchorCtr="0">
            <a:noAutofit/>
          </a:bodyPr>
          <a:lstStyle/>
          <a:p>
            <a:pPr algn="just"/>
            <a:r>
              <a:rPr lang="en-IN" sz="1400" b="1" dirty="0" smtClean="0"/>
              <a:t/>
            </a:r>
            <a:br>
              <a:rPr lang="en-IN" sz="1400" b="1" dirty="0" smtClean="0"/>
            </a:br>
            <a:r>
              <a:rPr lang="en-IN" sz="1400" b="1" dirty="0">
                <a:solidFill>
                  <a:srgbClr val="002845"/>
                </a:solidFill>
              </a:rPr>
              <a:t/>
            </a:r>
            <a:br>
              <a:rPr lang="en-IN" sz="1400" b="1" dirty="0">
                <a:solidFill>
                  <a:srgbClr val="002845"/>
                </a:solidFill>
              </a:rPr>
            </a:br>
            <a:r>
              <a:rPr lang="en-IN" sz="1400" b="1" dirty="0" smtClean="0">
                <a:solidFill>
                  <a:srgbClr val="002845"/>
                </a:solidFill>
              </a:rPr>
              <a:t/>
            </a:r>
            <a:br>
              <a:rPr lang="en-IN" sz="1400" b="1" dirty="0" smtClean="0">
                <a:solidFill>
                  <a:srgbClr val="002845"/>
                </a:solidFill>
              </a:rPr>
            </a:br>
            <a:r>
              <a:rPr lang="en-IN" sz="1400" b="1" dirty="0">
                <a:solidFill>
                  <a:srgbClr val="002845"/>
                </a:solidFill>
              </a:rPr>
              <a:t>Specific to Males also shows that male athletes with 71 kg of weight won 58.38% of medals, the next is 75 kg with 6.11% of medals.</a:t>
            </a:r>
            <a:r>
              <a:rPr lang="en-IN" sz="1400" dirty="0"/>
              <a:t/>
            </a:r>
            <a:br>
              <a:rPr lang="en-IN" sz="1400" dirty="0"/>
            </a:br>
            <a:r>
              <a:rPr lang="en-IN" sz="1400" dirty="0"/>
              <a:t/>
            </a:r>
            <a:br>
              <a:rPr lang="en-IN" sz="1400" dirty="0"/>
            </a:br>
            <a:r>
              <a:rPr lang="en-IN" sz="1400" dirty="0">
                <a:solidFill>
                  <a:srgbClr val="002845"/>
                </a:solidFill>
              </a:rPr>
              <a:t/>
            </a:r>
            <a:br>
              <a:rPr lang="en-IN" sz="1400" dirty="0">
                <a:solidFill>
                  <a:srgbClr val="002845"/>
                </a:solidFill>
              </a:rPr>
            </a:br>
            <a:endParaRPr sz="1400" dirty="0">
              <a:solidFill>
                <a:srgbClr val="002845"/>
              </a:solidFill>
            </a:endParaRPr>
          </a:p>
        </p:txBody>
      </p:sp>
      <p:sp>
        <p:nvSpPr>
          <p:cNvPr id="4" name="Horizontal Scroll 3"/>
          <p:cNvSpPr/>
          <p:nvPr/>
        </p:nvSpPr>
        <p:spPr>
          <a:xfrm>
            <a:off x="2855843" y="3984758"/>
            <a:ext cx="5927644" cy="907774"/>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Google Shape;479;p27"/>
          <p:cNvSpPr txBox="1">
            <a:spLocks noGrp="1"/>
          </p:cNvSpPr>
          <p:nvPr>
            <p:ph type="ctrTitle" idx="7"/>
          </p:nvPr>
        </p:nvSpPr>
        <p:spPr>
          <a:xfrm>
            <a:off x="3175342" y="4334469"/>
            <a:ext cx="5288646" cy="615215"/>
          </a:xfrm>
          <a:prstGeom prst="rect">
            <a:avLst/>
          </a:prstGeom>
          <a:ln w="28575">
            <a:noFill/>
          </a:ln>
        </p:spPr>
        <p:txBody>
          <a:bodyPr spcFirstLastPara="1" wrap="square" lIns="91425" tIns="91425" rIns="91425" bIns="91425" anchor="ctr" anchorCtr="0">
            <a:noAutofit/>
          </a:bodyPr>
          <a:lstStyle/>
          <a:p>
            <a:pPr algn="just"/>
            <a:r>
              <a:rPr lang="en-IN" sz="1400" b="1" dirty="0">
                <a:solidFill>
                  <a:srgbClr val="002845"/>
                </a:solidFill>
              </a:rPr>
              <a:t> </a:t>
            </a:r>
            <a:r>
              <a:rPr lang="en-IN" sz="1400" dirty="0">
                <a:solidFill>
                  <a:srgbClr val="002845"/>
                </a:solidFill>
              </a:rPr>
              <a:t/>
            </a:r>
            <a:br>
              <a:rPr lang="en-IN" sz="1400" dirty="0">
                <a:solidFill>
                  <a:srgbClr val="002845"/>
                </a:solidFill>
              </a:rPr>
            </a:br>
            <a:r>
              <a:rPr lang="en-IN" sz="1400" b="1" dirty="0">
                <a:solidFill>
                  <a:srgbClr val="002845"/>
                </a:solidFill>
              </a:rPr>
              <a:t>In case of female athletes also the weight 71 kg shows high percentage of winning medals as female athletes with 71kg of weight win 20.68% of medals, while next is 60 kg with 10.63% of medals.</a:t>
            </a:r>
            <a:r>
              <a:rPr lang="en-IN" sz="1400" dirty="0">
                <a:solidFill>
                  <a:srgbClr val="002845"/>
                </a:solidFill>
              </a:rPr>
              <a:t/>
            </a:r>
            <a:br>
              <a:rPr lang="en-IN" sz="1400" dirty="0">
                <a:solidFill>
                  <a:srgbClr val="002845"/>
                </a:solidFill>
              </a:rPr>
            </a:br>
            <a:r>
              <a:rPr lang="en-IN" sz="1400" dirty="0">
                <a:solidFill>
                  <a:srgbClr val="002845"/>
                </a:solidFill>
              </a:rPr>
              <a:t/>
            </a:r>
            <a:br>
              <a:rPr lang="en-IN" sz="1400" dirty="0">
                <a:solidFill>
                  <a:srgbClr val="002845"/>
                </a:solidFill>
              </a:rPr>
            </a:br>
            <a:r>
              <a:rPr lang="en-IN" sz="1400" dirty="0">
                <a:solidFill>
                  <a:srgbClr val="002845"/>
                </a:solidFill>
              </a:rPr>
              <a:t/>
            </a:r>
            <a:br>
              <a:rPr lang="en-IN" sz="1400" dirty="0">
                <a:solidFill>
                  <a:srgbClr val="002845"/>
                </a:solidFill>
              </a:rPr>
            </a:br>
            <a:endParaRPr sz="1400" dirty="0">
              <a:solidFill>
                <a:srgbClr val="002845"/>
              </a:solidFill>
            </a:endParaRPr>
          </a:p>
        </p:txBody>
      </p:sp>
      <p:pic>
        <p:nvPicPr>
          <p:cNvPr id="33" name="Picture 32"/>
          <p:cNvPicPr/>
          <p:nvPr/>
        </p:nvPicPr>
        <p:blipFill rotWithShape="1">
          <a:blip r:embed="rId4">
            <a:extLst>
              <a:ext uri="{28A0092B-C50C-407E-A947-70E740481C1C}">
                <a14:useLocalDpi xmlns:a14="http://schemas.microsoft.com/office/drawing/2010/main" val="0"/>
              </a:ext>
            </a:extLst>
          </a:blip>
          <a:srcRect l="49989" t="55819" r="23175" b="16819"/>
          <a:stretch/>
        </p:blipFill>
        <p:spPr bwMode="auto">
          <a:xfrm>
            <a:off x="5388901" y="1694840"/>
            <a:ext cx="3525494" cy="2045536"/>
          </a:xfrm>
          <a:prstGeom prst="rect">
            <a:avLst/>
          </a:prstGeom>
          <a:ln>
            <a:noFill/>
          </a:ln>
          <a:effectLst>
            <a:outerShdw blurRad="50800" dist="50800" dir="5400000" sx="105000" sy="105000" algn="ctr" rotWithShape="0">
              <a:srgbClr val="000000">
                <a:alpha val="43137"/>
              </a:srgbClr>
            </a:outerShdw>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27157393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5" name="Google Shape;475;p27"/>
          <p:cNvSpPr txBox="1">
            <a:spLocks noGrp="1"/>
          </p:cNvSpPr>
          <p:nvPr>
            <p:ph type="subTitle" idx="2"/>
          </p:nvPr>
        </p:nvSpPr>
        <p:spPr>
          <a:xfrm>
            <a:off x="2101099" y="1102197"/>
            <a:ext cx="6735719" cy="1162932"/>
          </a:xfrm>
          <a:prstGeom prst="rect">
            <a:avLst/>
          </a:prstGeom>
        </p:spPr>
        <p:txBody>
          <a:bodyPr spcFirstLastPara="1" wrap="square" lIns="91425" tIns="91425" rIns="91425" bIns="91425" anchor="t" anchorCtr="0">
            <a:noAutofit/>
          </a:bodyPr>
          <a:lstStyle/>
          <a:p>
            <a:pPr algn="just"/>
            <a:r>
              <a:rPr lang="en-IN" b="1" dirty="0" smtClean="0">
                <a:solidFill>
                  <a:srgbClr val="FFD6E1"/>
                </a:solidFill>
              </a:rPr>
              <a:t>       Which </a:t>
            </a:r>
            <a:r>
              <a:rPr lang="en-IN" b="1" dirty="0">
                <a:solidFill>
                  <a:srgbClr val="FFD6E1"/>
                </a:solidFill>
              </a:rPr>
              <a:t>athlete won maximum and which won minimum medals in Olympics according to Year, Season, Sports and gender.</a:t>
            </a:r>
          </a:p>
          <a:p>
            <a:pPr marL="0" lvl="0" indent="0" algn="just"/>
            <a:endParaRPr dirty="0"/>
          </a:p>
        </p:txBody>
      </p:sp>
      <p:sp>
        <p:nvSpPr>
          <p:cNvPr id="476" name="Google Shape;476;p27"/>
          <p:cNvSpPr txBox="1">
            <a:spLocks noGrp="1"/>
          </p:cNvSpPr>
          <p:nvPr>
            <p:ph type="title" idx="3"/>
          </p:nvPr>
        </p:nvSpPr>
        <p:spPr>
          <a:xfrm>
            <a:off x="1224200" y="2347421"/>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06</a:t>
            </a:r>
            <a:endParaRPr dirty="0"/>
          </a:p>
        </p:txBody>
      </p:sp>
      <p:sp>
        <p:nvSpPr>
          <p:cNvPr id="479" name="Google Shape;479;p27"/>
          <p:cNvSpPr txBox="1">
            <a:spLocks noGrp="1"/>
          </p:cNvSpPr>
          <p:nvPr>
            <p:ph type="ctrTitle" idx="7"/>
          </p:nvPr>
        </p:nvSpPr>
        <p:spPr>
          <a:xfrm>
            <a:off x="633340" y="432452"/>
            <a:ext cx="5005158" cy="577800"/>
          </a:xfrm>
          <a:prstGeom prst="rect">
            <a:avLst/>
          </a:prstGeom>
          <a:ln w="28575">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t>ANALYSIS AND RESULTS:</a:t>
            </a:r>
            <a:endParaRPr sz="4000" dirty="0"/>
          </a:p>
        </p:txBody>
      </p:sp>
      <p:cxnSp>
        <p:nvCxnSpPr>
          <p:cNvPr id="484" name="Google Shape;484;p27"/>
          <p:cNvCxnSpPr/>
          <p:nvPr/>
        </p:nvCxnSpPr>
        <p:spPr>
          <a:xfrm>
            <a:off x="1230322" y="1649152"/>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336" y="1189494"/>
            <a:ext cx="948291" cy="882001"/>
          </a:xfrm>
          <a:prstGeom prst="rect">
            <a:avLst/>
          </a:prstGeom>
        </p:spPr>
      </p:pic>
      <p:grpSp>
        <p:nvGrpSpPr>
          <p:cNvPr id="47" name="Google Shape;12376;p62"/>
          <p:cNvGrpSpPr/>
          <p:nvPr/>
        </p:nvGrpSpPr>
        <p:grpSpPr>
          <a:xfrm>
            <a:off x="5882240" y="421349"/>
            <a:ext cx="577854" cy="600005"/>
            <a:chOff x="1367060" y="2422129"/>
            <a:chExt cx="269261" cy="352050"/>
          </a:xfrm>
        </p:grpSpPr>
        <p:sp>
          <p:nvSpPr>
            <p:cNvPr id="48" name="Google Shape;12377;p62"/>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378;p62"/>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379;p62"/>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380;p62"/>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381;p62"/>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382;p62"/>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383;p62"/>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384;p62"/>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385;p62"/>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386;p62"/>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387;p62"/>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388;p62"/>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389;p62"/>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390;p62"/>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9140" t="33334" r="55469" b="37500"/>
          <a:stretch/>
        </p:blipFill>
        <p:spPr>
          <a:xfrm>
            <a:off x="2678906" y="1731031"/>
            <a:ext cx="3354487" cy="1756241"/>
          </a:xfrm>
          <a:prstGeom prst="rect">
            <a:avLst/>
          </a:prstGeom>
          <a:effectLst>
            <a:outerShdw blurRad="50800" dist="50800" dir="5400000" sx="103000" sy="103000" algn="ctr" rotWithShape="0">
              <a:srgbClr val="000000">
                <a:alpha val="43137"/>
              </a:srgbClr>
            </a:outerShdw>
          </a:effec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50156" t="33056" r="22812" b="37083"/>
          <a:stretch/>
        </p:blipFill>
        <p:spPr>
          <a:xfrm>
            <a:off x="6149706" y="2978944"/>
            <a:ext cx="2832959" cy="2045990"/>
          </a:xfrm>
          <a:prstGeom prst="rect">
            <a:avLst/>
          </a:prstGeom>
          <a:effectLst>
            <a:outerShdw blurRad="50800" dist="38100" dir="8100000" sx="103000" sy="103000" algn="tr" rotWithShape="0">
              <a:prstClr val="black">
                <a:alpha val="40000"/>
              </a:prstClr>
            </a:outerShdw>
          </a:effectLst>
        </p:spPr>
      </p:pic>
      <p:sp>
        <p:nvSpPr>
          <p:cNvPr id="35" name="Google Shape;479;p27"/>
          <p:cNvSpPr txBox="1">
            <a:spLocks noGrp="1"/>
          </p:cNvSpPr>
          <p:nvPr>
            <p:ph type="ctrTitle" idx="7"/>
          </p:nvPr>
        </p:nvSpPr>
        <p:spPr>
          <a:xfrm>
            <a:off x="6172329" y="1751787"/>
            <a:ext cx="2810336" cy="1091425"/>
          </a:xfrm>
          <a:prstGeom prst="rect">
            <a:avLst/>
          </a:prstGeom>
          <a:ln w="28575">
            <a:solidFill>
              <a:srgbClr val="F09720"/>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b="1" dirty="0" smtClean="0">
                <a:solidFill>
                  <a:srgbClr val="FFD6E1"/>
                </a:solidFill>
              </a:rPr>
              <a:t>MAXIMUM</a:t>
            </a:r>
            <a:r>
              <a:rPr lang="en-US" sz="1600" dirty="0" smtClean="0"/>
              <a:t/>
            </a:r>
            <a:br>
              <a:rPr lang="en-US" sz="1600" dirty="0" smtClean="0"/>
            </a:br>
            <a:r>
              <a:rPr lang="en-US" sz="1600" dirty="0" smtClean="0"/>
              <a:t>MALE: Michael Fred Phelps, II</a:t>
            </a:r>
            <a:br>
              <a:rPr lang="en-US" sz="1600" dirty="0" smtClean="0"/>
            </a:br>
            <a:r>
              <a:rPr lang="en-US" sz="1600" dirty="0" smtClean="0"/>
              <a:t>FEMALE: Larysa Semenivna Latynina</a:t>
            </a:r>
            <a:endParaRPr sz="1200" dirty="0"/>
          </a:p>
        </p:txBody>
      </p:sp>
      <p:sp>
        <p:nvSpPr>
          <p:cNvPr id="7" name="Title 6"/>
          <p:cNvSpPr>
            <a:spLocks noGrp="1"/>
          </p:cNvSpPr>
          <p:nvPr>
            <p:ph type="ctrTitle" idx="7"/>
          </p:nvPr>
        </p:nvSpPr>
        <p:spPr/>
        <p:txBody>
          <a:bodyPr/>
          <a:lstStyle/>
          <a:p>
            <a:endParaRPr lang="en-IN"/>
          </a:p>
        </p:txBody>
      </p:sp>
      <p:pic>
        <p:nvPicPr>
          <p:cNvPr id="37" name="Picture 36"/>
          <p:cNvPicPr/>
          <p:nvPr/>
        </p:nvPicPr>
        <p:blipFill rotWithShape="1">
          <a:blip r:embed="rId5">
            <a:extLst>
              <a:ext uri="{28A0092B-C50C-407E-A947-70E740481C1C}">
                <a14:useLocalDpi xmlns:a14="http://schemas.microsoft.com/office/drawing/2010/main" val="0"/>
              </a:ext>
            </a:extLst>
          </a:blip>
          <a:srcRect l="50236" t="52754" r="23292" b="17256"/>
          <a:stretch/>
        </p:blipFill>
        <p:spPr bwMode="auto">
          <a:xfrm>
            <a:off x="910024" y="3584250"/>
            <a:ext cx="2382150" cy="1446625"/>
          </a:xfrm>
          <a:prstGeom prst="rect">
            <a:avLst/>
          </a:prstGeom>
          <a:ln>
            <a:noFill/>
          </a:ln>
          <a:effectLst>
            <a:outerShdw blurRad="50800" dist="50800" dir="5400000" sx="106000" sy="106000" algn="ctr" rotWithShape="0">
              <a:srgbClr val="000000">
                <a:alpha val="43137"/>
              </a:srgbClr>
            </a:outerShdw>
            <a:softEdge rad="12700"/>
          </a:effectLst>
          <a:extLst>
            <a:ext uri="{53640926-AAD7-44D8-BBD7-CCE9431645EC}">
              <a14:shadowObscured xmlns:a14="http://schemas.microsoft.com/office/drawing/2010/main"/>
            </a:ext>
          </a:extLst>
        </p:spPr>
      </p:pic>
      <p:pic>
        <p:nvPicPr>
          <p:cNvPr id="38" name="Picture 37"/>
          <p:cNvPicPr/>
          <p:nvPr/>
        </p:nvPicPr>
        <p:blipFill rotWithShape="1">
          <a:blip r:embed="rId6">
            <a:extLst>
              <a:ext uri="{28A0092B-C50C-407E-A947-70E740481C1C}">
                <a14:useLocalDpi xmlns:a14="http://schemas.microsoft.com/office/drawing/2010/main" val="0"/>
              </a:ext>
            </a:extLst>
          </a:blip>
          <a:srcRect l="50114" t="53192" r="23414" b="16600"/>
          <a:stretch/>
        </p:blipFill>
        <p:spPr bwMode="auto">
          <a:xfrm>
            <a:off x="3562727" y="3584250"/>
            <a:ext cx="2382150" cy="1440684"/>
          </a:xfrm>
          <a:prstGeom prst="rect">
            <a:avLst/>
          </a:prstGeom>
          <a:ln>
            <a:noFill/>
          </a:ln>
          <a:effectLst>
            <a:outerShdw blurRad="50800" dist="50800" dir="5400000" sx="105000" sy="105000" algn="ctr" rotWithShape="0">
              <a:srgbClr val="000000">
                <a:alpha val="43137"/>
              </a:srgbClr>
            </a:outerShdw>
            <a:softEdge rad="1270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0328593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5" name="Google Shape;475;p27"/>
          <p:cNvSpPr txBox="1">
            <a:spLocks noGrp="1"/>
          </p:cNvSpPr>
          <p:nvPr>
            <p:ph type="subTitle" idx="2"/>
          </p:nvPr>
        </p:nvSpPr>
        <p:spPr>
          <a:xfrm>
            <a:off x="2445616" y="1187935"/>
            <a:ext cx="6137846" cy="1162932"/>
          </a:xfrm>
          <a:prstGeom prst="rect">
            <a:avLst/>
          </a:prstGeom>
        </p:spPr>
        <p:txBody>
          <a:bodyPr spcFirstLastPara="1" wrap="square" lIns="91425" tIns="91425" rIns="91425" bIns="91425" anchor="t" anchorCtr="0">
            <a:noAutofit/>
          </a:bodyPr>
          <a:lstStyle/>
          <a:p>
            <a:r>
              <a:rPr lang="en-IN" b="1" dirty="0">
                <a:solidFill>
                  <a:srgbClr val="FFD6E1"/>
                </a:solidFill>
              </a:rPr>
              <a:t>Which athlete appeared in Olympics for most of the time?</a:t>
            </a:r>
          </a:p>
          <a:p>
            <a:pPr marL="0" lvl="0" indent="0" algn="just"/>
            <a:endParaRPr dirty="0"/>
          </a:p>
        </p:txBody>
      </p:sp>
      <p:sp>
        <p:nvSpPr>
          <p:cNvPr id="476" name="Google Shape;476;p27"/>
          <p:cNvSpPr txBox="1">
            <a:spLocks noGrp="1"/>
          </p:cNvSpPr>
          <p:nvPr>
            <p:ph type="title" idx="3"/>
          </p:nvPr>
        </p:nvSpPr>
        <p:spPr>
          <a:xfrm>
            <a:off x="1224200" y="2347421"/>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07</a:t>
            </a:r>
            <a:endParaRPr dirty="0"/>
          </a:p>
        </p:txBody>
      </p:sp>
      <p:sp>
        <p:nvSpPr>
          <p:cNvPr id="479" name="Google Shape;479;p27"/>
          <p:cNvSpPr txBox="1">
            <a:spLocks noGrp="1"/>
          </p:cNvSpPr>
          <p:nvPr>
            <p:ph type="ctrTitle" idx="7"/>
          </p:nvPr>
        </p:nvSpPr>
        <p:spPr>
          <a:xfrm>
            <a:off x="633340" y="432452"/>
            <a:ext cx="5005158" cy="577800"/>
          </a:xfrm>
          <a:prstGeom prst="rect">
            <a:avLst/>
          </a:prstGeom>
          <a:ln w="28575">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t>ANALYSIS AND RESULTS:</a:t>
            </a:r>
            <a:endParaRPr sz="4000" dirty="0"/>
          </a:p>
        </p:txBody>
      </p:sp>
      <p:cxnSp>
        <p:nvCxnSpPr>
          <p:cNvPr id="484" name="Google Shape;484;p27"/>
          <p:cNvCxnSpPr/>
          <p:nvPr/>
        </p:nvCxnSpPr>
        <p:spPr>
          <a:xfrm>
            <a:off x="1230322" y="1649152"/>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336" y="1189494"/>
            <a:ext cx="948291" cy="882001"/>
          </a:xfrm>
          <a:prstGeom prst="rect">
            <a:avLst/>
          </a:prstGeom>
        </p:spPr>
      </p:pic>
      <p:grpSp>
        <p:nvGrpSpPr>
          <p:cNvPr id="47" name="Google Shape;12376;p62"/>
          <p:cNvGrpSpPr/>
          <p:nvPr/>
        </p:nvGrpSpPr>
        <p:grpSpPr>
          <a:xfrm>
            <a:off x="5882240" y="421349"/>
            <a:ext cx="577854" cy="600005"/>
            <a:chOff x="1367060" y="2422129"/>
            <a:chExt cx="269261" cy="352050"/>
          </a:xfrm>
        </p:grpSpPr>
        <p:sp>
          <p:nvSpPr>
            <p:cNvPr id="48" name="Google Shape;12377;p62"/>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378;p62"/>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379;p62"/>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380;p62"/>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381;p62"/>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382;p62"/>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383;p62"/>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384;p62"/>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385;p62"/>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386;p62"/>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387;p62"/>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388;p62"/>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389;p62"/>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390;p62"/>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Picture 24"/>
          <p:cNvPicPr/>
          <p:nvPr/>
        </p:nvPicPr>
        <p:blipFill rotWithShape="1">
          <a:blip r:embed="rId4">
            <a:extLst>
              <a:ext uri="{28A0092B-C50C-407E-A947-70E740481C1C}">
                <a14:useLocalDpi xmlns:a14="http://schemas.microsoft.com/office/drawing/2010/main" val="0"/>
              </a:ext>
            </a:extLst>
          </a:blip>
          <a:srcRect l="81264" t="61073" r="1375" b="17475"/>
          <a:stretch/>
        </p:blipFill>
        <p:spPr bwMode="auto">
          <a:xfrm>
            <a:off x="5252740" y="1562743"/>
            <a:ext cx="3586711" cy="2610032"/>
          </a:xfrm>
          <a:prstGeom prst="rect">
            <a:avLst/>
          </a:prstGeom>
          <a:ln>
            <a:noFill/>
          </a:ln>
          <a:effectLst>
            <a:outerShdw blurRad="50800" dist="50800" dir="5400000" sx="103000" sy="103000" algn="ctr" rotWithShape="0">
              <a:srgbClr val="000000">
                <a:alpha val="43137"/>
              </a:srgbClr>
            </a:outerShdw>
            <a:reflection blurRad="6350" stA="50000" endA="300" endPos="32000" dist="50800" dir="5400000" sy="-100000" algn="bl" rotWithShape="0"/>
          </a:effectLst>
          <a:extLst>
            <a:ext uri="{53640926-AAD7-44D8-BBD7-CCE9431645EC}">
              <a14:shadowObscured xmlns:a14="http://schemas.microsoft.com/office/drawing/2010/main"/>
            </a:ext>
          </a:extLst>
        </p:spPr>
      </p:pic>
      <p:sp>
        <p:nvSpPr>
          <p:cNvPr id="26" name="Google Shape;479;p27"/>
          <p:cNvSpPr txBox="1">
            <a:spLocks noGrp="1"/>
          </p:cNvSpPr>
          <p:nvPr>
            <p:ph type="ctrTitle" idx="7"/>
          </p:nvPr>
        </p:nvSpPr>
        <p:spPr>
          <a:xfrm>
            <a:off x="2352040" y="1699519"/>
            <a:ext cx="2734310" cy="3236811"/>
          </a:xfrm>
          <a:prstGeom prst="rect">
            <a:avLst/>
          </a:prstGeom>
          <a:ln w="28575">
            <a:solidFill>
              <a:srgbClr val="0070C0"/>
            </a:solidFill>
          </a:ln>
        </p:spPr>
        <p:txBody>
          <a:bodyPr spcFirstLastPara="1" wrap="square" lIns="91425" tIns="91425" rIns="91425" bIns="91425" anchor="ctr" anchorCtr="0">
            <a:noAutofit/>
          </a:bodyPr>
          <a:lstStyle/>
          <a:p>
            <a:r>
              <a:rPr lang="en-IN" sz="1400" dirty="0" smtClean="0"/>
              <a:t/>
            </a:r>
            <a:br>
              <a:rPr lang="en-IN" sz="1400" dirty="0" smtClean="0"/>
            </a:br>
            <a:r>
              <a:rPr lang="en-IN" sz="1400" dirty="0"/>
              <a:t/>
            </a:r>
            <a:br>
              <a:rPr lang="en-IN" sz="1400" dirty="0"/>
            </a:br>
            <a:r>
              <a:rPr lang="en-IN" sz="1400" b="1" dirty="0" smtClean="0">
                <a:solidFill>
                  <a:schemeClr val="accent3"/>
                </a:solidFill>
              </a:rPr>
              <a:t>OVERALL </a:t>
            </a:r>
            <a:r>
              <a:rPr lang="en-IN" sz="1400" b="1" dirty="0">
                <a:solidFill>
                  <a:schemeClr val="accent3"/>
                </a:solidFill>
              </a:rPr>
              <a:t>MAXIMUM PARTICIPATING ATHLETE:</a:t>
            </a:r>
            <a:r>
              <a:rPr lang="en-IN" sz="1400" dirty="0"/>
              <a:t/>
            </a:r>
            <a:br>
              <a:rPr lang="en-IN" sz="1400" dirty="0"/>
            </a:br>
            <a:r>
              <a:rPr lang="en-IN" sz="1400" dirty="0"/>
              <a:t>Robert Tait </a:t>
            </a:r>
            <a:r>
              <a:rPr lang="en-IN" sz="1400" dirty="0" smtClean="0"/>
              <a:t>McKenzie</a:t>
            </a:r>
            <a:br>
              <a:rPr lang="en-IN" sz="1400" dirty="0" smtClean="0"/>
            </a:br>
            <a:r>
              <a:rPr lang="en-IN" sz="1400" dirty="0"/>
              <a:t/>
            </a:r>
            <a:br>
              <a:rPr lang="en-IN" sz="1400" dirty="0"/>
            </a:br>
            <a:r>
              <a:rPr lang="en-IN" sz="1400" b="1" dirty="0">
                <a:solidFill>
                  <a:schemeClr val="accent3"/>
                </a:solidFill>
              </a:rPr>
              <a:t>MAXIMUM PARTICIPATING ATHLETE AMONG MALES:</a:t>
            </a:r>
            <a:r>
              <a:rPr lang="en-IN" sz="1400" dirty="0"/>
              <a:t/>
            </a:r>
            <a:br>
              <a:rPr lang="en-IN" sz="1400" dirty="0"/>
            </a:br>
            <a:r>
              <a:rPr lang="en-IN" sz="1400" dirty="0"/>
              <a:t>Robert Tait McKenzie</a:t>
            </a:r>
            <a:br>
              <a:rPr lang="en-IN" sz="1400" dirty="0"/>
            </a:br>
            <a:r>
              <a:rPr lang="en-IN" sz="1400" b="1" dirty="0">
                <a:solidFill>
                  <a:schemeClr val="accent3"/>
                </a:solidFill>
              </a:rPr>
              <a:t> </a:t>
            </a:r>
            <a:br>
              <a:rPr lang="en-IN" sz="1400" b="1" dirty="0">
                <a:solidFill>
                  <a:schemeClr val="accent3"/>
                </a:solidFill>
              </a:rPr>
            </a:br>
            <a:r>
              <a:rPr lang="en-IN" sz="1400" b="1" dirty="0">
                <a:solidFill>
                  <a:schemeClr val="accent3"/>
                </a:solidFill>
              </a:rPr>
              <a:t>MAXIMUM PARTICIPATING ATHLETE AMONG FEMALES:</a:t>
            </a:r>
            <a:r>
              <a:rPr lang="en-IN" sz="1400" dirty="0"/>
              <a:t/>
            </a:r>
            <a:br>
              <a:rPr lang="en-IN" sz="1400" dirty="0"/>
            </a:br>
            <a:r>
              <a:rPr lang="en-IN" sz="1400" dirty="0"/>
              <a:t>Oksana Aleksandrovna Chusovitina</a:t>
            </a:r>
            <a:br>
              <a:rPr lang="en-IN" sz="1400" dirty="0"/>
            </a:br>
            <a:r>
              <a:rPr lang="en-IN" sz="1400" dirty="0"/>
              <a:t> </a:t>
            </a:r>
            <a:br>
              <a:rPr lang="en-IN" sz="1400" dirty="0"/>
            </a:br>
            <a:r>
              <a:rPr lang="en-IN" sz="1400" b="1" dirty="0">
                <a:solidFill>
                  <a:schemeClr val="accent3"/>
                </a:solidFill>
              </a:rPr>
              <a:t>MAXIMUM PARTICIPATING ATHETE IN SUMMER OLYMPICS:</a:t>
            </a:r>
            <a:r>
              <a:rPr lang="en-IN" sz="1400" dirty="0"/>
              <a:t/>
            </a:r>
            <a:br>
              <a:rPr lang="en-IN" sz="1400" dirty="0"/>
            </a:br>
            <a:r>
              <a:rPr lang="en-IN" sz="1400" dirty="0"/>
              <a:t>Robert Tait McKenzie</a:t>
            </a:r>
            <a:r>
              <a:rPr lang="en-IN" sz="1200" dirty="0"/>
              <a:t/>
            </a:r>
            <a:br>
              <a:rPr lang="en-IN" sz="1200" dirty="0"/>
            </a:br>
            <a:r>
              <a:rPr lang="en-IN" sz="1200" dirty="0"/>
              <a:t> </a:t>
            </a:r>
            <a:br>
              <a:rPr lang="en-IN" sz="1200" dirty="0"/>
            </a:br>
            <a:endParaRPr sz="1200" dirty="0"/>
          </a:p>
        </p:txBody>
      </p:sp>
      <p:sp>
        <p:nvSpPr>
          <p:cNvPr id="27" name="Google Shape;479;p27"/>
          <p:cNvSpPr txBox="1">
            <a:spLocks noGrp="1"/>
          </p:cNvSpPr>
          <p:nvPr>
            <p:ph type="ctrTitle" idx="7"/>
          </p:nvPr>
        </p:nvSpPr>
        <p:spPr>
          <a:xfrm>
            <a:off x="270356" y="2945350"/>
            <a:ext cx="1941960" cy="2040988"/>
          </a:xfrm>
          <a:prstGeom prst="rect">
            <a:avLst/>
          </a:prstGeom>
          <a:solidFill>
            <a:srgbClr val="002845"/>
          </a:solidFill>
          <a:ln w="28575">
            <a:solidFill>
              <a:srgbClr val="0070C0"/>
            </a:solidFill>
          </a:ln>
        </p:spPr>
        <p:txBody>
          <a:bodyPr spcFirstLastPara="1" wrap="square" lIns="91425" tIns="91425" rIns="91425" bIns="91425" anchor="ctr" anchorCtr="0">
            <a:noAutofit/>
          </a:bodyPr>
          <a:lstStyle/>
          <a:p>
            <a:r>
              <a:rPr lang="en-IN" sz="1400" b="1" dirty="0">
                <a:solidFill>
                  <a:schemeClr val="accent3"/>
                </a:solidFill>
              </a:rPr>
              <a:t>MAXIMUM PARTICIPATING ATHLETE IN WINTER </a:t>
            </a:r>
            <a:r>
              <a:rPr lang="en-IN" sz="1400" dirty="0"/>
              <a:t>OLYMPICS:</a:t>
            </a:r>
            <a:br>
              <a:rPr lang="en-IN" sz="1400" dirty="0"/>
            </a:br>
            <a:r>
              <a:rPr lang="en-IN" sz="1400" dirty="0"/>
              <a:t>Ole Einar Bjrndalen</a:t>
            </a:r>
            <a:br>
              <a:rPr lang="en-IN" sz="1400" dirty="0"/>
            </a:br>
            <a:r>
              <a:rPr lang="en-IN" sz="1400" dirty="0"/>
              <a:t> </a:t>
            </a:r>
            <a:br>
              <a:rPr lang="en-IN" sz="1400" dirty="0"/>
            </a:br>
            <a:r>
              <a:rPr lang="en-IN" sz="1400" b="1" dirty="0">
                <a:solidFill>
                  <a:schemeClr val="accent3"/>
                </a:solidFill>
              </a:rPr>
              <a:t>MAXIMUM PARTICIPATING ATHLETE IN WINTER OLYMPICS IN FEMALES:</a:t>
            </a:r>
            <a:r>
              <a:rPr lang="en-IN" sz="1400" dirty="0"/>
              <a:t/>
            </a:r>
            <a:br>
              <a:rPr lang="en-IN" sz="1400" dirty="0"/>
            </a:br>
            <a:r>
              <a:rPr lang="en-US" sz="1400" dirty="0"/>
              <a:t>Gabriella Paruzzi</a:t>
            </a:r>
            <a:endParaRPr sz="1200" dirty="0"/>
          </a:p>
        </p:txBody>
      </p:sp>
    </p:spTree>
    <p:extLst>
      <p:ext uri="{BB962C8B-B14F-4D97-AF65-F5344CB8AC3E}">
        <p14:creationId xmlns:p14="http://schemas.microsoft.com/office/powerpoint/2010/main" val="38396244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5" name="Google Shape;475;p27"/>
          <p:cNvSpPr txBox="1">
            <a:spLocks noGrp="1"/>
          </p:cNvSpPr>
          <p:nvPr>
            <p:ph type="subTitle" idx="2"/>
          </p:nvPr>
        </p:nvSpPr>
        <p:spPr>
          <a:xfrm>
            <a:off x="1752494" y="1156182"/>
            <a:ext cx="7458075" cy="1162932"/>
          </a:xfrm>
          <a:prstGeom prst="rect">
            <a:avLst/>
          </a:prstGeom>
          <a:noFill/>
        </p:spPr>
        <p:txBody>
          <a:bodyPr spcFirstLastPara="1" wrap="square" lIns="91425" tIns="91425" rIns="91425" bIns="91425" anchor="t" anchorCtr="0">
            <a:noAutofit/>
          </a:bodyPr>
          <a:lstStyle/>
          <a:p>
            <a:pPr lvl="0" algn="just"/>
            <a:r>
              <a:rPr lang="en-IN" b="1" dirty="0">
                <a:solidFill>
                  <a:srgbClr val="FFD6E1"/>
                </a:solidFill>
              </a:rPr>
              <a:t>How many countries won at least one medal or never won any medal in Olympics?</a:t>
            </a:r>
          </a:p>
          <a:p>
            <a:pPr lvl="0" algn="just"/>
            <a:r>
              <a:rPr lang="en-IN" b="1" dirty="0">
                <a:solidFill>
                  <a:srgbClr val="FFD6E1"/>
                </a:solidFill>
              </a:rPr>
              <a:t>How many countries won at least once or never won a Gold medal in Olympics? </a:t>
            </a:r>
          </a:p>
          <a:p>
            <a:pPr lvl="0" algn="just"/>
            <a:r>
              <a:rPr lang="en-IN" b="1" dirty="0">
                <a:solidFill>
                  <a:srgbClr val="FFD6E1"/>
                </a:solidFill>
              </a:rPr>
              <a:t>How many countries won at least once or never won a silver medal in Olympics?</a:t>
            </a:r>
          </a:p>
          <a:p>
            <a:pPr lvl="0" algn="just"/>
            <a:r>
              <a:rPr lang="en-IN" b="1" dirty="0">
                <a:solidFill>
                  <a:srgbClr val="FFD6E1"/>
                </a:solidFill>
              </a:rPr>
              <a:t>How many countries won at least once or never won a bronze medal in Olympics?</a:t>
            </a:r>
          </a:p>
          <a:p>
            <a:pPr marL="0" lvl="0" indent="0" algn="just"/>
            <a:endParaRPr dirty="0"/>
          </a:p>
        </p:txBody>
      </p:sp>
      <p:sp>
        <p:nvSpPr>
          <p:cNvPr id="476" name="Google Shape;476;p27"/>
          <p:cNvSpPr txBox="1">
            <a:spLocks noGrp="1"/>
          </p:cNvSpPr>
          <p:nvPr>
            <p:ph type="title" idx="3"/>
          </p:nvPr>
        </p:nvSpPr>
        <p:spPr>
          <a:xfrm>
            <a:off x="875594" y="2320252"/>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08</a:t>
            </a:r>
            <a:endParaRPr dirty="0"/>
          </a:p>
        </p:txBody>
      </p:sp>
      <p:sp>
        <p:nvSpPr>
          <p:cNvPr id="479" name="Google Shape;479;p27"/>
          <p:cNvSpPr txBox="1">
            <a:spLocks noGrp="1"/>
          </p:cNvSpPr>
          <p:nvPr>
            <p:ph type="ctrTitle" idx="7"/>
          </p:nvPr>
        </p:nvSpPr>
        <p:spPr>
          <a:xfrm>
            <a:off x="633340" y="432452"/>
            <a:ext cx="5005158" cy="577800"/>
          </a:xfrm>
          <a:prstGeom prst="rect">
            <a:avLst/>
          </a:prstGeom>
          <a:ln w="28575">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t>ANALYSIS AND RESULTS:</a:t>
            </a:r>
            <a:endParaRPr sz="4000" dirty="0"/>
          </a:p>
        </p:txBody>
      </p:sp>
      <p:cxnSp>
        <p:nvCxnSpPr>
          <p:cNvPr id="484" name="Google Shape;484;p27"/>
          <p:cNvCxnSpPr/>
          <p:nvPr/>
        </p:nvCxnSpPr>
        <p:spPr>
          <a:xfrm>
            <a:off x="1008858" y="1649152"/>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5653" y="1263778"/>
            <a:ext cx="948291" cy="882001"/>
          </a:xfrm>
          <a:prstGeom prst="rect">
            <a:avLst/>
          </a:prstGeom>
        </p:spPr>
      </p:pic>
      <p:grpSp>
        <p:nvGrpSpPr>
          <p:cNvPr id="47" name="Google Shape;12376;p62"/>
          <p:cNvGrpSpPr/>
          <p:nvPr/>
        </p:nvGrpSpPr>
        <p:grpSpPr>
          <a:xfrm>
            <a:off x="5882240" y="421349"/>
            <a:ext cx="577854" cy="600005"/>
            <a:chOff x="1367060" y="2422129"/>
            <a:chExt cx="269261" cy="352050"/>
          </a:xfrm>
        </p:grpSpPr>
        <p:sp>
          <p:nvSpPr>
            <p:cNvPr id="48" name="Google Shape;12377;p62"/>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378;p62"/>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379;p62"/>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380;p62"/>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381;p62"/>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382;p62"/>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383;p62"/>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384;p62"/>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385;p62"/>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386;p62"/>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387;p62"/>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388;p62"/>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389;p62"/>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390;p62"/>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Picture 24"/>
          <p:cNvPicPr/>
          <p:nvPr/>
        </p:nvPicPr>
        <p:blipFill rotWithShape="1">
          <a:blip r:embed="rId4">
            <a:extLst>
              <a:ext uri="{28A0092B-C50C-407E-A947-70E740481C1C}">
                <a14:useLocalDpi xmlns:a14="http://schemas.microsoft.com/office/drawing/2010/main" val="0"/>
              </a:ext>
            </a:extLst>
          </a:blip>
          <a:srcRect l="36815" t="27144" r="26923" b="50528"/>
          <a:stretch/>
        </p:blipFill>
        <p:spPr bwMode="auto">
          <a:xfrm>
            <a:off x="1923944" y="2330703"/>
            <a:ext cx="7005744" cy="2284160"/>
          </a:xfrm>
          <a:prstGeom prst="rect">
            <a:avLst/>
          </a:prstGeom>
          <a:ln>
            <a:noFill/>
          </a:ln>
          <a:effectLst>
            <a:outerShdw blurRad="50800" dist="50800" dir="5400000" sx="103000" sy="103000" algn="ctr" rotWithShape="0">
              <a:srgbClr val="000000">
                <a:alpha val="43137"/>
              </a:srgbClr>
            </a:outerShdw>
            <a:reflection blurRad="6350" stA="50000" endA="300" endPos="19000" dist="50800" dir="5400000" sy="-100000" algn="bl" rotWithShape="0"/>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327978606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5" name="Google Shape;475;p27"/>
          <p:cNvSpPr txBox="1">
            <a:spLocks noGrp="1"/>
          </p:cNvSpPr>
          <p:nvPr>
            <p:ph type="subTitle" idx="2"/>
          </p:nvPr>
        </p:nvSpPr>
        <p:spPr>
          <a:xfrm>
            <a:off x="2514733" y="1195079"/>
            <a:ext cx="6137846" cy="1162932"/>
          </a:xfrm>
          <a:prstGeom prst="rect">
            <a:avLst/>
          </a:prstGeom>
        </p:spPr>
        <p:txBody>
          <a:bodyPr spcFirstLastPara="1" wrap="square" lIns="91425" tIns="91425" rIns="91425" bIns="91425" anchor="t" anchorCtr="0">
            <a:noAutofit/>
          </a:bodyPr>
          <a:lstStyle/>
          <a:p>
            <a:pPr marL="0" lvl="0" indent="0" algn="just"/>
            <a:r>
              <a:rPr lang="en-US" b="1" dirty="0">
                <a:solidFill>
                  <a:srgbClr val="FFD6E1"/>
                </a:solidFill>
              </a:rPr>
              <a:t>How Seasons affect the countries’ performance in Olympic Games.</a:t>
            </a:r>
            <a:endParaRPr b="1" dirty="0">
              <a:solidFill>
                <a:srgbClr val="FFD6E1"/>
              </a:solidFill>
            </a:endParaRPr>
          </a:p>
        </p:txBody>
      </p:sp>
      <p:sp>
        <p:nvSpPr>
          <p:cNvPr id="476" name="Google Shape;476;p27"/>
          <p:cNvSpPr txBox="1">
            <a:spLocks noGrp="1"/>
          </p:cNvSpPr>
          <p:nvPr>
            <p:ph type="title" idx="3"/>
          </p:nvPr>
        </p:nvSpPr>
        <p:spPr>
          <a:xfrm>
            <a:off x="1224200" y="2347421"/>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09</a:t>
            </a:r>
            <a:endParaRPr dirty="0"/>
          </a:p>
        </p:txBody>
      </p:sp>
      <p:sp>
        <p:nvSpPr>
          <p:cNvPr id="479" name="Google Shape;479;p27"/>
          <p:cNvSpPr txBox="1">
            <a:spLocks noGrp="1"/>
          </p:cNvSpPr>
          <p:nvPr>
            <p:ph type="ctrTitle" idx="7"/>
          </p:nvPr>
        </p:nvSpPr>
        <p:spPr>
          <a:xfrm>
            <a:off x="633340" y="432452"/>
            <a:ext cx="5005158" cy="577800"/>
          </a:xfrm>
          <a:prstGeom prst="rect">
            <a:avLst/>
          </a:prstGeom>
          <a:ln w="28575">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t>ANALYSIS AND RESULTS:</a:t>
            </a:r>
            <a:endParaRPr sz="4000" dirty="0"/>
          </a:p>
        </p:txBody>
      </p:sp>
      <p:cxnSp>
        <p:nvCxnSpPr>
          <p:cNvPr id="484" name="Google Shape;484;p27"/>
          <p:cNvCxnSpPr/>
          <p:nvPr/>
        </p:nvCxnSpPr>
        <p:spPr>
          <a:xfrm>
            <a:off x="1230322" y="1649152"/>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336" y="1189494"/>
            <a:ext cx="948291" cy="882001"/>
          </a:xfrm>
          <a:prstGeom prst="rect">
            <a:avLst/>
          </a:prstGeom>
        </p:spPr>
      </p:pic>
      <p:grpSp>
        <p:nvGrpSpPr>
          <p:cNvPr id="47" name="Google Shape;12376;p62"/>
          <p:cNvGrpSpPr/>
          <p:nvPr/>
        </p:nvGrpSpPr>
        <p:grpSpPr>
          <a:xfrm>
            <a:off x="5882240" y="421349"/>
            <a:ext cx="577854" cy="600005"/>
            <a:chOff x="1367060" y="2422129"/>
            <a:chExt cx="269261" cy="352050"/>
          </a:xfrm>
        </p:grpSpPr>
        <p:sp>
          <p:nvSpPr>
            <p:cNvPr id="48" name="Google Shape;12377;p62"/>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378;p62"/>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379;p62"/>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380;p62"/>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381;p62"/>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382;p62"/>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383;p62"/>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384;p62"/>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385;p62"/>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386;p62"/>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387;p62"/>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388;p62"/>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389;p62"/>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390;p62"/>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3" name="Table 2"/>
          <p:cNvGraphicFramePr>
            <a:graphicFrameLocks noGrp="1"/>
          </p:cNvGraphicFramePr>
          <p:nvPr>
            <p:extLst>
              <p:ext uri="{D42A27DB-BD31-4B8C-83A1-F6EECF244321}">
                <p14:modId xmlns:p14="http://schemas.microsoft.com/office/powerpoint/2010/main" val="3273285480"/>
              </p:ext>
            </p:extLst>
          </p:nvPr>
        </p:nvGraphicFramePr>
        <p:xfrm>
          <a:off x="4804238" y="1630497"/>
          <a:ext cx="4095714" cy="3342065"/>
        </p:xfrm>
        <a:graphic>
          <a:graphicData uri="http://schemas.openxmlformats.org/drawingml/2006/table">
            <a:tbl>
              <a:tblPr firstRow="1" firstCol="1" bandRow="1">
                <a:effectLst>
                  <a:outerShdw blurRad="50800" dist="50800" dir="5400000" sx="104000" sy="104000" algn="ctr" rotWithShape="0">
                    <a:srgbClr val="000000">
                      <a:alpha val="43137"/>
                    </a:srgbClr>
                  </a:outerShdw>
                </a:effectLst>
                <a:tableStyleId>{073A0DAA-6AF3-43AB-8588-CEC1D06C72B9}</a:tableStyleId>
              </a:tblPr>
              <a:tblGrid>
                <a:gridCol w="1365056"/>
                <a:gridCol w="1365056"/>
                <a:gridCol w="1365602"/>
              </a:tblGrid>
              <a:tr h="356285">
                <a:tc>
                  <a:txBody>
                    <a:bodyPr/>
                    <a:lstStyle/>
                    <a:p>
                      <a:pPr marL="457200" algn="just">
                        <a:lnSpc>
                          <a:spcPct val="150000"/>
                        </a:lnSpc>
                        <a:spcAft>
                          <a:spcPts val="0"/>
                        </a:spcAft>
                      </a:pPr>
                      <a:r>
                        <a:rPr lang="en-IN" sz="1200" dirty="0">
                          <a:effectLst/>
                        </a:rPr>
                        <a:t>COUNTRY</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0"/>
                        </a:spcAft>
                      </a:pPr>
                      <a:r>
                        <a:rPr lang="en-IN" sz="1200">
                          <a:effectLst/>
                        </a:rPr>
                        <a:t>SUMMER</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en-IN" sz="1200" dirty="0">
                          <a:effectLst/>
                        </a:rPr>
                        <a:t>WINTER</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98578">
                <a:tc>
                  <a:txBody>
                    <a:bodyPr/>
                    <a:lstStyle/>
                    <a:p>
                      <a:pPr marL="457200" algn="just">
                        <a:lnSpc>
                          <a:spcPct val="150000"/>
                        </a:lnSpc>
                        <a:spcAft>
                          <a:spcPts val="0"/>
                        </a:spcAft>
                      </a:pPr>
                      <a:r>
                        <a:rPr lang="en-IN" sz="1200">
                          <a:effectLst/>
                        </a:rPr>
                        <a:t>USA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0"/>
                        </a:spcAft>
                      </a:pPr>
                      <a:r>
                        <a:rPr lang="en-IN" sz="1200">
                          <a:effectLst/>
                        </a:rPr>
                        <a:t>15064</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en-IN" sz="1200">
                          <a:effectLst/>
                        </a:rPr>
                        <a:t>3789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98578">
                <a:tc>
                  <a:txBody>
                    <a:bodyPr/>
                    <a:lstStyle/>
                    <a:p>
                      <a:pPr marL="457200" algn="just">
                        <a:lnSpc>
                          <a:spcPct val="150000"/>
                        </a:lnSpc>
                        <a:spcAft>
                          <a:spcPts val="0"/>
                        </a:spcAft>
                      </a:pPr>
                      <a:r>
                        <a:rPr lang="en-IN" sz="1200">
                          <a:effectLst/>
                        </a:rPr>
                        <a:t>Germany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0"/>
                        </a:spcAft>
                      </a:pPr>
                      <a:r>
                        <a:rPr lang="en-IN" sz="1200">
                          <a:effectLst/>
                        </a:rPr>
                        <a:t>12377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en-IN" sz="1200">
                          <a:effectLst/>
                        </a:rPr>
                        <a:t>3506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98578">
                <a:tc>
                  <a:txBody>
                    <a:bodyPr/>
                    <a:lstStyle/>
                    <a:p>
                      <a:pPr marL="457200" algn="just">
                        <a:lnSpc>
                          <a:spcPct val="150000"/>
                        </a:lnSpc>
                        <a:spcAft>
                          <a:spcPts val="0"/>
                        </a:spcAft>
                      </a:pPr>
                      <a:r>
                        <a:rPr lang="en-IN" sz="1200">
                          <a:effectLst/>
                        </a:rPr>
                        <a:t>France</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0"/>
                        </a:spcAft>
                      </a:pPr>
                      <a:r>
                        <a:rPr lang="en-IN" sz="1200">
                          <a:effectLst/>
                        </a:rPr>
                        <a:t>10633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en-IN" sz="1200">
                          <a:effectLst/>
                        </a:rPr>
                        <a:t>2125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98578">
                <a:tc>
                  <a:txBody>
                    <a:bodyPr/>
                    <a:lstStyle/>
                    <a:p>
                      <a:pPr marL="457200" algn="just">
                        <a:lnSpc>
                          <a:spcPct val="150000"/>
                        </a:lnSpc>
                        <a:spcAft>
                          <a:spcPts val="0"/>
                        </a:spcAft>
                      </a:pPr>
                      <a:r>
                        <a:rPr lang="en-IN" sz="1200">
                          <a:effectLst/>
                        </a:rPr>
                        <a:t>UK</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0"/>
                        </a:spcAft>
                      </a:pPr>
                      <a:r>
                        <a:rPr lang="en-IN" sz="1200">
                          <a:effectLst/>
                        </a:rPr>
                        <a:t>10917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en-IN" sz="1200">
                          <a:effectLst/>
                        </a:rPr>
                        <a:t>1339</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98578">
                <a:tc>
                  <a:txBody>
                    <a:bodyPr/>
                    <a:lstStyle/>
                    <a:p>
                      <a:pPr marL="457200" algn="just">
                        <a:lnSpc>
                          <a:spcPct val="150000"/>
                        </a:lnSpc>
                        <a:spcAft>
                          <a:spcPts val="0"/>
                        </a:spcAft>
                      </a:pPr>
                      <a:r>
                        <a:rPr lang="en-IN" sz="1200">
                          <a:effectLst/>
                        </a:rPr>
                        <a:t>Russia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0"/>
                        </a:spcAft>
                      </a:pPr>
                      <a:r>
                        <a:rPr lang="en-IN" sz="1200">
                          <a:effectLst/>
                        </a:rPr>
                        <a:t>8855</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en-IN" sz="1200">
                          <a:effectLst/>
                        </a:rPr>
                        <a:t>2837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98578">
                <a:tc>
                  <a:txBody>
                    <a:bodyPr/>
                    <a:lstStyle/>
                    <a:p>
                      <a:pPr marL="457200" algn="just">
                        <a:lnSpc>
                          <a:spcPct val="150000"/>
                        </a:lnSpc>
                        <a:spcAft>
                          <a:spcPts val="0"/>
                        </a:spcAft>
                      </a:pPr>
                      <a:r>
                        <a:rPr lang="en-IN" sz="1200">
                          <a:effectLst/>
                        </a:rPr>
                        <a:t>Italy</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0"/>
                        </a:spcAft>
                      </a:pPr>
                      <a:r>
                        <a:rPr lang="en-IN" sz="1200">
                          <a:effectLst/>
                        </a:rPr>
                        <a:t>8217</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en-IN" sz="1200">
                          <a:effectLst/>
                        </a:rPr>
                        <a:t>2498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98578">
                <a:tc>
                  <a:txBody>
                    <a:bodyPr/>
                    <a:lstStyle/>
                    <a:p>
                      <a:pPr marL="457200" algn="just">
                        <a:lnSpc>
                          <a:spcPct val="150000"/>
                        </a:lnSpc>
                        <a:spcAft>
                          <a:spcPts val="0"/>
                        </a:spcAft>
                      </a:pPr>
                      <a:r>
                        <a:rPr lang="en-IN" sz="1200">
                          <a:effectLst/>
                        </a:rPr>
                        <a:t>Canada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0"/>
                        </a:spcAft>
                      </a:pPr>
                      <a:r>
                        <a:rPr lang="en-IN" sz="1200">
                          <a:effectLst/>
                        </a:rPr>
                        <a:t>6861</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en-IN" sz="1200">
                          <a:effectLst/>
                        </a:rPr>
                        <a:t>2873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98578">
                <a:tc>
                  <a:txBody>
                    <a:bodyPr/>
                    <a:lstStyle/>
                    <a:p>
                      <a:pPr marL="457200" algn="just">
                        <a:lnSpc>
                          <a:spcPct val="150000"/>
                        </a:lnSpc>
                        <a:spcAft>
                          <a:spcPts val="0"/>
                        </a:spcAft>
                      </a:pPr>
                      <a:r>
                        <a:rPr lang="en-IN" sz="1200">
                          <a:effectLst/>
                        </a:rPr>
                        <a:t>Japan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0"/>
                        </a:spcAft>
                      </a:pPr>
                      <a:r>
                        <a:rPr lang="en-IN" sz="1200">
                          <a:effectLst/>
                        </a:rPr>
                        <a:t>6336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en-IN" sz="1200">
                          <a:effectLst/>
                        </a:rPr>
                        <a:t>2108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98578">
                <a:tc>
                  <a:txBody>
                    <a:bodyPr/>
                    <a:lstStyle/>
                    <a:p>
                      <a:pPr marL="457200" algn="just">
                        <a:lnSpc>
                          <a:spcPct val="150000"/>
                        </a:lnSpc>
                        <a:spcAft>
                          <a:spcPts val="0"/>
                        </a:spcAft>
                      </a:pPr>
                      <a:r>
                        <a:rPr lang="en-IN" sz="1200">
                          <a:effectLst/>
                        </a:rPr>
                        <a:t>Sweden</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0"/>
                        </a:spcAft>
                      </a:pPr>
                      <a:r>
                        <a:rPr lang="en-IN" sz="1200">
                          <a:effectLst/>
                        </a:rPr>
                        <a:t>6076</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en-IN" sz="1200">
                          <a:effectLst/>
                        </a:rPr>
                        <a:t>2263</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r h="298578">
                <a:tc>
                  <a:txBody>
                    <a:bodyPr/>
                    <a:lstStyle/>
                    <a:p>
                      <a:pPr marL="457200" algn="just">
                        <a:lnSpc>
                          <a:spcPct val="150000"/>
                        </a:lnSpc>
                        <a:spcAft>
                          <a:spcPts val="0"/>
                        </a:spcAft>
                      </a:pPr>
                      <a:r>
                        <a:rPr lang="en-IN" sz="1200">
                          <a:effectLst/>
                        </a:rPr>
                        <a:t>Australia</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0"/>
                        </a:spcAft>
                      </a:pPr>
                      <a:r>
                        <a:rPr lang="en-IN" sz="1200">
                          <a:effectLst/>
                        </a:rPr>
                        <a:t>7178</a:t>
                      </a:r>
                      <a:endParaRPr lang="en-IN"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457200" algn="just">
                        <a:lnSpc>
                          <a:spcPct val="150000"/>
                        </a:lnSpc>
                        <a:spcAft>
                          <a:spcPts val="800"/>
                        </a:spcAft>
                      </a:pPr>
                      <a:r>
                        <a:rPr lang="en-IN" sz="1200" dirty="0">
                          <a:effectLst/>
                        </a:rPr>
                        <a:t>546</a:t>
                      </a:r>
                      <a:endParaRPr lang="en-IN"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r>
            </a:tbl>
          </a:graphicData>
        </a:graphic>
      </p:graphicFrame>
      <p:pic>
        <p:nvPicPr>
          <p:cNvPr id="26" name="Picture 25"/>
          <p:cNvPicPr/>
          <p:nvPr/>
        </p:nvPicPr>
        <p:blipFill rotWithShape="1">
          <a:blip r:embed="rId4">
            <a:extLst>
              <a:ext uri="{28A0092B-C50C-407E-A947-70E740481C1C}">
                <a14:useLocalDpi xmlns:a14="http://schemas.microsoft.com/office/drawing/2010/main" val="0"/>
              </a:ext>
            </a:extLst>
          </a:blip>
          <a:srcRect l="38662" t="56257" r="29694" b="10910"/>
          <a:stretch/>
        </p:blipFill>
        <p:spPr bwMode="auto">
          <a:xfrm>
            <a:off x="870762" y="2962033"/>
            <a:ext cx="3724196" cy="2036094"/>
          </a:xfrm>
          <a:prstGeom prst="rect">
            <a:avLst/>
          </a:prstGeom>
          <a:ln>
            <a:noFill/>
          </a:ln>
          <a:effectLst>
            <a:outerShdw blurRad="50800" dist="50800" dir="5400000" sx="104000" sy="104000" algn="ctr" rotWithShape="0">
              <a:srgbClr val="000000">
                <a:alpha val="43137"/>
              </a:srgbClr>
            </a:outerShdw>
            <a:reflection blurRad="6350" stA="50000" endA="300" endPos="18000" dist="50800" dir="5400000" sy="-100000" algn="bl" rotWithShape="0"/>
          </a:effectLst>
          <a:extLst>
            <a:ext uri="{53640926-AAD7-44D8-BBD7-CCE9431645EC}">
              <a14:shadowObscured xmlns:a14="http://schemas.microsoft.com/office/drawing/2010/main"/>
            </a:ext>
          </a:extLst>
        </p:spPr>
      </p:pic>
      <p:sp>
        <p:nvSpPr>
          <p:cNvPr id="5" name="Horizontal Scroll 4"/>
          <p:cNvSpPr/>
          <p:nvPr/>
        </p:nvSpPr>
        <p:spPr>
          <a:xfrm>
            <a:off x="2305454" y="1535386"/>
            <a:ext cx="2289504" cy="1347759"/>
          </a:xfrm>
          <a:prstGeom prst="horizontalScroll">
            <a:avLst/>
          </a:prstGeom>
          <a:solidFill>
            <a:schemeClr val="accent3"/>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IN"/>
          </a:p>
        </p:txBody>
      </p:sp>
      <p:sp>
        <p:nvSpPr>
          <p:cNvPr id="29" name="Google Shape;475;p27"/>
          <p:cNvSpPr txBox="1">
            <a:spLocks noGrp="1"/>
          </p:cNvSpPr>
          <p:nvPr>
            <p:ph type="subTitle" idx="2"/>
          </p:nvPr>
        </p:nvSpPr>
        <p:spPr>
          <a:xfrm>
            <a:off x="2428360" y="1708521"/>
            <a:ext cx="2199592" cy="210328"/>
          </a:xfrm>
          <a:prstGeom prst="rect">
            <a:avLst/>
          </a:prstGeom>
        </p:spPr>
        <p:txBody>
          <a:bodyPr spcFirstLastPara="1" wrap="square" lIns="91425" tIns="91425" rIns="91425" bIns="91425" anchor="t" anchorCtr="0">
            <a:noAutofit/>
          </a:bodyPr>
          <a:lstStyle/>
          <a:p>
            <a:pPr marL="0" lvl="0" indent="0" algn="just"/>
            <a:r>
              <a:rPr lang="en-US" sz="900" b="1" dirty="0">
                <a:solidFill>
                  <a:srgbClr val="002845"/>
                </a:solidFill>
              </a:rPr>
              <a:t>T</a:t>
            </a:r>
            <a:r>
              <a:rPr lang="en-US" sz="900" b="1" dirty="0" smtClean="0">
                <a:solidFill>
                  <a:srgbClr val="002845"/>
                </a:solidFill>
              </a:rPr>
              <a:t>he </a:t>
            </a:r>
            <a:r>
              <a:rPr lang="en-US" sz="900" b="1" dirty="0">
                <a:solidFill>
                  <a:srgbClr val="002845"/>
                </a:solidFill>
              </a:rPr>
              <a:t>interesting fact here what we can observe is that the countries which perform great in summer Olympics are also very well in winter Olympics except for some. Like here for Italy and </a:t>
            </a:r>
            <a:r>
              <a:rPr lang="en-US" sz="900" b="1" dirty="0" smtClean="0">
                <a:solidFill>
                  <a:srgbClr val="002845"/>
                </a:solidFill>
              </a:rPr>
              <a:t>Japan.</a:t>
            </a:r>
            <a:endParaRPr sz="900" b="1" dirty="0">
              <a:solidFill>
                <a:srgbClr val="002845"/>
              </a:solidFill>
            </a:endParaRPr>
          </a:p>
        </p:txBody>
      </p:sp>
    </p:spTree>
    <p:extLst>
      <p:ext uri="{BB962C8B-B14F-4D97-AF65-F5344CB8AC3E}">
        <p14:creationId xmlns:p14="http://schemas.microsoft.com/office/powerpoint/2010/main" val="256232321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5" name="Google Shape;475;p27"/>
          <p:cNvSpPr txBox="1">
            <a:spLocks noGrp="1"/>
          </p:cNvSpPr>
          <p:nvPr>
            <p:ph type="subTitle" idx="2"/>
          </p:nvPr>
        </p:nvSpPr>
        <p:spPr>
          <a:xfrm>
            <a:off x="2514733" y="1174430"/>
            <a:ext cx="6137846" cy="1162932"/>
          </a:xfrm>
          <a:prstGeom prst="rect">
            <a:avLst/>
          </a:prstGeom>
        </p:spPr>
        <p:txBody>
          <a:bodyPr spcFirstLastPara="1" wrap="square" lIns="91425" tIns="91425" rIns="91425" bIns="91425" anchor="t" anchorCtr="0">
            <a:noAutofit/>
          </a:bodyPr>
          <a:lstStyle/>
          <a:p>
            <a:pPr marL="0" indent="0" algn="just"/>
            <a:r>
              <a:rPr lang="en-IN" b="1" dirty="0">
                <a:solidFill>
                  <a:srgbClr val="FFD6E1"/>
                </a:solidFill>
              </a:rPr>
              <a:t>Performance of a country according to year.</a:t>
            </a:r>
          </a:p>
          <a:p>
            <a:pPr marL="0" lvl="0" indent="0" algn="just"/>
            <a:endParaRPr dirty="0"/>
          </a:p>
        </p:txBody>
      </p:sp>
      <p:sp>
        <p:nvSpPr>
          <p:cNvPr id="476" name="Google Shape;476;p27"/>
          <p:cNvSpPr txBox="1">
            <a:spLocks noGrp="1"/>
          </p:cNvSpPr>
          <p:nvPr>
            <p:ph type="title" idx="3"/>
          </p:nvPr>
        </p:nvSpPr>
        <p:spPr>
          <a:xfrm>
            <a:off x="1224200" y="2347421"/>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10</a:t>
            </a:r>
            <a:endParaRPr dirty="0"/>
          </a:p>
        </p:txBody>
      </p:sp>
      <p:sp>
        <p:nvSpPr>
          <p:cNvPr id="479" name="Google Shape;479;p27"/>
          <p:cNvSpPr txBox="1">
            <a:spLocks noGrp="1"/>
          </p:cNvSpPr>
          <p:nvPr>
            <p:ph type="ctrTitle" idx="7"/>
          </p:nvPr>
        </p:nvSpPr>
        <p:spPr>
          <a:xfrm>
            <a:off x="633340" y="432452"/>
            <a:ext cx="5005158" cy="577800"/>
          </a:xfrm>
          <a:prstGeom prst="rect">
            <a:avLst/>
          </a:prstGeom>
          <a:ln w="28575">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t>ANALYSIS AND RESULTS:</a:t>
            </a:r>
            <a:endParaRPr sz="4000" dirty="0"/>
          </a:p>
        </p:txBody>
      </p:sp>
      <p:cxnSp>
        <p:nvCxnSpPr>
          <p:cNvPr id="484" name="Google Shape;484;p27"/>
          <p:cNvCxnSpPr/>
          <p:nvPr/>
        </p:nvCxnSpPr>
        <p:spPr>
          <a:xfrm>
            <a:off x="1230322" y="1649152"/>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336" y="1189494"/>
            <a:ext cx="948291" cy="882001"/>
          </a:xfrm>
          <a:prstGeom prst="rect">
            <a:avLst/>
          </a:prstGeom>
        </p:spPr>
      </p:pic>
      <p:grpSp>
        <p:nvGrpSpPr>
          <p:cNvPr id="47" name="Google Shape;12376;p62"/>
          <p:cNvGrpSpPr/>
          <p:nvPr/>
        </p:nvGrpSpPr>
        <p:grpSpPr>
          <a:xfrm>
            <a:off x="5882240" y="421349"/>
            <a:ext cx="577854" cy="600005"/>
            <a:chOff x="1367060" y="2422129"/>
            <a:chExt cx="269261" cy="352050"/>
          </a:xfrm>
        </p:grpSpPr>
        <p:sp>
          <p:nvSpPr>
            <p:cNvPr id="48" name="Google Shape;12377;p62"/>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378;p62"/>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379;p62"/>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380;p62"/>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381;p62"/>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382;p62"/>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383;p62"/>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384;p62"/>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385;p62"/>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386;p62"/>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387;p62"/>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388;p62"/>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389;p62"/>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390;p62"/>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6" name="Picture 25"/>
          <p:cNvPicPr/>
          <p:nvPr/>
        </p:nvPicPr>
        <p:blipFill rotWithShape="1">
          <a:blip r:embed="rId4">
            <a:extLst>
              <a:ext uri="{28A0092B-C50C-407E-A947-70E740481C1C}">
                <a14:useLocalDpi xmlns:a14="http://schemas.microsoft.com/office/drawing/2010/main" val="0"/>
              </a:ext>
            </a:extLst>
          </a:blip>
          <a:srcRect l="1970" t="43123" r="67987" b="26012"/>
          <a:stretch/>
        </p:blipFill>
        <p:spPr bwMode="auto">
          <a:xfrm>
            <a:off x="2614745" y="1649152"/>
            <a:ext cx="5621999" cy="2844267"/>
          </a:xfrm>
          <a:prstGeom prst="rect">
            <a:avLst/>
          </a:prstGeom>
          <a:ln>
            <a:noFill/>
          </a:ln>
          <a:effectLst>
            <a:outerShdw blurRad="50800" dist="38100" dir="16200000" sx="102000" sy="102000" rotWithShape="0">
              <a:prstClr val="black">
                <a:alpha val="40000"/>
              </a:prstClr>
            </a:outerShdw>
            <a:reflection blurRad="6350" stA="21000" endPos="21000" dist="50800" dir="5400000" sy="-100000" algn="bl" rotWithShape="0"/>
          </a:effectLst>
          <a:extLst>
            <a:ext uri="{53640926-AAD7-44D8-BBD7-CCE9431645EC}">
              <a14:shadowObscured xmlns:a14="http://schemas.microsoft.com/office/drawing/2010/main"/>
            </a:ext>
          </a:extLst>
        </p:spPr>
      </p:pic>
      <p:sp>
        <p:nvSpPr>
          <p:cNvPr id="3" name="Oval Callout 2"/>
          <p:cNvSpPr/>
          <p:nvPr/>
        </p:nvSpPr>
        <p:spPr>
          <a:xfrm>
            <a:off x="438384" y="3108068"/>
            <a:ext cx="1909591" cy="1422134"/>
          </a:xfrm>
          <a:prstGeom prst="wedgeEllipseCallout">
            <a:avLst/>
          </a:prstGeom>
          <a:solidFill>
            <a:schemeClr val="tx1">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IN"/>
          </a:p>
        </p:txBody>
      </p:sp>
      <p:sp>
        <p:nvSpPr>
          <p:cNvPr id="29" name="Google Shape;475;p27"/>
          <p:cNvSpPr txBox="1">
            <a:spLocks noGrp="1"/>
          </p:cNvSpPr>
          <p:nvPr>
            <p:ph type="subTitle" idx="2"/>
          </p:nvPr>
        </p:nvSpPr>
        <p:spPr>
          <a:xfrm>
            <a:off x="544111" y="3334942"/>
            <a:ext cx="1803864" cy="596956"/>
          </a:xfrm>
          <a:prstGeom prst="rect">
            <a:avLst/>
          </a:prstGeom>
        </p:spPr>
        <p:txBody>
          <a:bodyPr spcFirstLastPara="1" wrap="square" lIns="91425" tIns="91425" rIns="91425" bIns="91425" anchor="t" anchorCtr="0">
            <a:noAutofit/>
          </a:bodyPr>
          <a:lstStyle/>
          <a:p>
            <a:pPr marL="0" lvl="0" indent="0" algn="just"/>
            <a:r>
              <a:rPr lang="en-US" sz="4400" b="1" dirty="0" smtClean="0">
                <a:solidFill>
                  <a:srgbClr val="002845"/>
                </a:solidFill>
              </a:rPr>
              <a:t>INDIA</a:t>
            </a:r>
            <a:endParaRPr sz="4400" b="1" dirty="0">
              <a:solidFill>
                <a:srgbClr val="002845"/>
              </a:solidFill>
            </a:endParaRPr>
          </a:p>
        </p:txBody>
      </p:sp>
    </p:spTree>
    <p:extLst>
      <p:ext uri="{BB962C8B-B14F-4D97-AF65-F5344CB8AC3E}">
        <p14:creationId xmlns:p14="http://schemas.microsoft.com/office/powerpoint/2010/main" val="232527724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5" name="Google Shape;475;p27"/>
          <p:cNvSpPr txBox="1">
            <a:spLocks noGrp="1"/>
          </p:cNvSpPr>
          <p:nvPr>
            <p:ph type="subTitle" idx="2"/>
          </p:nvPr>
        </p:nvSpPr>
        <p:spPr>
          <a:xfrm>
            <a:off x="2515766" y="1186827"/>
            <a:ext cx="6137846" cy="1162932"/>
          </a:xfrm>
          <a:prstGeom prst="rect">
            <a:avLst/>
          </a:prstGeom>
        </p:spPr>
        <p:txBody>
          <a:bodyPr spcFirstLastPara="1" wrap="square" lIns="91425" tIns="91425" rIns="91425" bIns="91425" anchor="t" anchorCtr="0">
            <a:noAutofit/>
          </a:bodyPr>
          <a:lstStyle/>
          <a:p>
            <a:pPr marL="0" lvl="0" indent="0" algn="just"/>
            <a:r>
              <a:rPr lang="en-US" b="1" dirty="0">
                <a:solidFill>
                  <a:srgbClr val="FFD6E1"/>
                </a:solidFill>
              </a:rPr>
              <a:t>Which Country shows domination in which sport by winning gold medal.</a:t>
            </a:r>
            <a:endParaRPr b="1" dirty="0">
              <a:solidFill>
                <a:srgbClr val="FFD6E1"/>
              </a:solidFill>
            </a:endParaRPr>
          </a:p>
        </p:txBody>
      </p:sp>
      <p:sp>
        <p:nvSpPr>
          <p:cNvPr id="476" name="Google Shape;476;p27"/>
          <p:cNvSpPr txBox="1">
            <a:spLocks noGrp="1"/>
          </p:cNvSpPr>
          <p:nvPr>
            <p:ph type="title" idx="3"/>
          </p:nvPr>
        </p:nvSpPr>
        <p:spPr>
          <a:xfrm>
            <a:off x="1224200" y="2347421"/>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11</a:t>
            </a:r>
            <a:endParaRPr dirty="0"/>
          </a:p>
        </p:txBody>
      </p:sp>
      <p:sp>
        <p:nvSpPr>
          <p:cNvPr id="479" name="Google Shape;479;p27"/>
          <p:cNvSpPr txBox="1">
            <a:spLocks noGrp="1"/>
          </p:cNvSpPr>
          <p:nvPr>
            <p:ph type="ctrTitle" idx="7"/>
          </p:nvPr>
        </p:nvSpPr>
        <p:spPr>
          <a:xfrm>
            <a:off x="633340" y="432452"/>
            <a:ext cx="5005158" cy="577800"/>
          </a:xfrm>
          <a:prstGeom prst="rect">
            <a:avLst/>
          </a:prstGeom>
          <a:ln w="28575">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t>ANALYSIS AND RESULTS:</a:t>
            </a:r>
            <a:endParaRPr sz="4000" dirty="0"/>
          </a:p>
        </p:txBody>
      </p:sp>
      <p:cxnSp>
        <p:nvCxnSpPr>
          <p:cNvPr id="484" name="Google Shape;484;p27"/>
          <p:cNvCxnSpPr/>
          <p:nvPr/>
        </p:nvCxnSpPr>
        <p:spPr>
          <a:xfrm>
            <a:off x="1230322" y="1649152"/>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336" y="1189494"/>
            <a:ext cx="948291" cy="882001"/>
          </a:xfrm>
          <a:prstGeom prst="rect">
            <a:avLst/>
          </a:prstGeom>
        </p:spPr>
      </p:pic>
      <p:grpSp>
        <p:nvGrpSpPr>
          <p:cNvPr id="47" name="Google Shape;12376;p62"/>
          <p:cNvGrpSpPr/>
          <p:nvPr/>
        </p:nvGrpSpPr>
        <p:grpSpPr>
          <a:xfrm>
            <a:off x="5882240" y="421349"/>
            <a:ext cx="577854" cy="600005"/>
            <a:chOff x="1367060" y="2422129"/>
            <a:chExt cx="269261" cy="352050"/>
          </a:xfrm>
        </p:grpSpPr>
        <p:sp>
          <p:nvSpPr>
            <p:cNvPr id="48" name="Google Shape;12377;p62"/>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378;p62"/>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379;p62"/>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380;p62"/>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381;p62"/>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382;p62"/>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383;p62"/>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384;p62"/>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385;p62"/>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386;p62"/>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387;p62"/>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388;p62"/>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389;p62"/>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390;p62"/>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Picture 24"/>
          <p:cNvPicPr/>
          <p:nvPr/>
        </p:nvPicPr>
        <p:blipFill rotWithShape="1">
          <a:blip r:embed="rId4">
            <a:extLst>
              <a:ext uri="{28A0092B-C50C-407E-A947-70E740481C1C}">
                <a14:useLocalDpi xmlns:a14="http://schemas.microsoft.com/office/drawing/2010/main" val="0"/>
              </a:ext>
            </a:extLst>
          </a:blip>
          <a:srcRect l="37923" t="43998" r="29571" b="31047"/>
          <a:stretch/>
        </p:blipFill>
        <p:spPr bwMode="auto">
          <a:xfrm>
            <a:off x="4736306" y="1632140"/>
            <a:ext cx="3988743" cy="2410801"/>
          </a:xfrm>
          <a:prstGeom prst="rect">
            <a:avLst/>
          </a:prstGeom>
          <a:ln>
            <a:noFill/>
          </a:ln>
          <a:effectLst>
            <a:outerShdw blurRad="50800" dist="50800" dir="5400000" sx="104000" sy="104000" algn="ctr" rotWithShape="0">
              <a:srgbClr val="000000">
                <a:alpha val="43137"/>
              </a:srgbClr>
            </a:outerShdw>
            <a:reflection blurRad="6350" stA="10000" endPos="55500" dist="50800" dir="5400000" sy="-100000" algn="bl" rotWithShape="0"/>
          </a:effectLst>
          <a:extLst>
            <a:ext uri="{53640926-AAD7-44D8-BBD7-CCE9431645EC}">
              <a14:shadowObscured xmlns:a14="http://schemas.microsoft.com/office/drawing/2010/main"/>
            </a:ext>
          </a:extLst>
        </p:spPr>
      </p:pic>
      <p:sp>
        <p:nvSpPr>
          <p:cNvPr id="26" name="Google Shape;479;p27"/>
          <p:cNvSpPr txBox="1">
            <a:spLocks noGrp="1"/>
          </p:cNvSpPr>
          <p:nvPr>
            <p:ph type="ctrTitle" idx="7"/>
          </p:nvPr>
        </p:nvSpPr>
        <p:spPr>
          <a:xfrm>
            <a:off x="2276000" y="1805380"/>
            <a:ext cx="2303144" cy="3216675"/>
          </a:xfrm>
          <a:prstGeom prst="rect">
            <a:avLst/>
          </a:prstGeom>
          <a:ln w="28575">
            <a:solidFill>
              <a:schemeClr val="accent3"/>
            </a:solidFill>
          </a:ln>
        </p:spPr>
        <p:txBody>
          <a:bodyPr spcFirstLastPara="1" wrap="square" lIns="91425" tIns="91425" rIns="91425" bIns="91425" anchor="ctr" anchorCtr="0">
            <a:noAutofit/>
          </a:bodyPr>
          <a:lstStyle/>
          <a:p>
            <a:r>
              <a:rPr lang="en-IN" sz="1200" dirty="0" smtClean="0"/>
              <a:t/>
            </a:r>
            <a:br>
              <a:rPr lang="en-IN" sz="1200" dirty="0" smtClean="0"/>
            </a:br>
            <a:r>
              <a:rPr lang="en-IN" sz="1200" b="1" dirty="0" smtClean="0">
                <a:solidFill>
                  <a:schemeClr val="accent6"/>
                </a:solidFill>
              </a:rPr>
              <a:t>THE </a:t>
            </a:r>
            <a:r>
              <a:rPr lang="en-IN" sz="1200" b="1" dirty="0">
                <a:solidFill>
                  <a:schemeClr val="accent6"/>
                </a:solidFill>
              </a:rPr>
              <a:t>DOMINATED TOP 10 COUNTRIES IN OLYMPICS IS:</a:t>
            </a:r>
            <a:r>
              <a:rPr lang="en-IN" sz="1200" dirty="0"/>
              <a:t/>
            </a:r>
            <a:br>
              <a:rPr lang="en-IN" sz="1200" dirty="0"/>
            </a:br>
            <a:r>
              <a:rPr lang="en-IN" sz="1200" dirty="0"/>
              <a:t>USA&gt;Russia&gt;Germany&gt;UK&gt;Italy&gt;France&gt;Sweden&gt;Canada&gt;Hungary&gt;Norway</a:t>
            </a:r>
            <a:br>
              <a:rPr lang="en-IN" sz="1200" dirty="0"/>
            </a:br>
            <a:r>
              <a:rPr lang="en-IN" sz="1200" dirty="0">
                <a:solidFill>
                  <a:schemeClr val="accent6"/>
                </a:solidFill>
              </a:rPr>
              <a:t> </a:t>
            </a:r>
            <a:r>
              <a:rPr lang="en-IN" sz="1200" b="1" dirty="0">
                <a:solidFill>
                  <a:schemeClr val="accent6"/>
                </a:solidFill>
              </a:rPr>
              <a:t/>
            </a:r>
            <a:br>
              <a:rPr lang="en-IN" sz="1200" b="1" dirty="0">
                <a:solidFill>
                  <a:schemeClr val="accent6"/>
                </a:solidFill>
              </a:rPr>
            </a:br>
            <a:r>
              <a:rPr lang="en-IN" sz="1200" b="1" dirty="0">
                <a:solidFill>
                  <a:schemeClr val="accent6"/>
                </a:solidFill>
              </a:rPr>
              <a:t>THE DOMINATED COUNTRIES IN SUMMER OLYMPICS IS:</a:t>
            </a:r>
            <a:r>
              <a:rPr lang="en-IN" sz="1200" dirty="0"/>
              <a:t/>
            </a:r>
            <a:br>
              <a:rPr lang="en-IN" sz="1200" dirty="0"/>
            </a:br>
            <a:r>
              <a:rPr lang="en-IN" sz="1200" dirty="0"/>
              <a:t>USA&gt;Russia&gt;Germany&gt;UK&gt;Italy&gt;France&gt;Hungary&gt;Australia&gt;Sweden&gt;China</a:t>
            </a:r>
            <a:br>
              <a:rPr lang="en-IN" sz="1200" dirty="0"/>
            </a:br>
            <a:r>
              <a:rPr lang="en-IN" sz="1200" b="1" dirty="0" smtClean="0">
                <a:solidFill>
                  <a:srgbClr val="F09720"/>
                </a:solidFill>
              </a:rPr>
              <a:t/>
            </a:r>
            <a:br>
              <a:rPr lang="en-IN" sz="1200" b="1" dirty="0" smtClean="0">
                <a:solidFill>
                  <a:srgbClr val="F09720"/>
                </a:solidFill>
              </a:rPr>
            </a:br>
            <a:r>
              <a:rPr lang="en-IN" sz="1200" b="1" dirty="0">
                <a:solidFill>
                  <a:schemeClr val="accent6"/>
                </a:solidFill>
              </a:rPr>
              <a:t>THE DOMINATED COUNTRIES IN WINTER OLYMPICS:</a:t>
            </a:r>
            <a:r>
              <a:rPr lang="en-IN" sz="1200" dirty="0"/>
              <a:t/>
            </a:r>
            <a:br>
              <a:rPr lang="en-IN" sz="1200" dirty="0"/>
            </a:br>
            <a:r>
              <a:rPr lang="en-IN" sz="1200" dirty="0" smtClean="0"/>
              <a:t>Russia&gt;Canada&gt;Germany&gt;USA&gt;Norway&gt;Sweden&gt;Austria&gt;Switzerland&gt;Finland&gt;Italy</a:t>
            </a:r>
            <a:r>
              <a:rPr lang="en-IN" sz="1200" dirty="0"/>
              <a:t/>
            </a:r>
            <a:br>
              <a:rPr lang="en-IN" sz="1200" dirty="0"/>
            </a:br>
            <a:endParaRPr sz="1200" dirty="0"/>
          </a:p>
        </p:txBody>
      </p:sp>
      <p:sp>
        <p:nvSpPr>
          <p:cNvPr id="27" name="Google Shape;479;p27"/>
          <p:cNvSpPr txBox="1">
            <a:spLocks noGrp="1"/>
          </p:cNvSpPr>
          <p:nvPr>
            <p:ph type="ctrTitle" idx="7"/>
          </p:nvPr>
        </p:nvSpPr>
        <p:spPr>
          <a:xfrm>
            <a:off x="216152" y="2990996"/>
            <a:ext cx="1902685" cy="1445273"/>
          </a:xfrm>
          <a:prstGeom prst="rect">
            <a:avLst/>
          </a:prstGeom>
          <a:solidFill>
            <a:srgbClr val="002845"/>
          </a:solidFill>
          <a:ln w="28575">
            <a:solidFill>
              <a:schemeClr val="accent3"/>
            </a:solidFill>
          </a:ln>
        </p:spPr>
        <p:txBody>
          <a:bodyPr spcFirstLastPara="1" wrap="square" lIns="91425" tIns="91425" rIns="91425" bIns="91425" anchor="ctr" anchorCtr="0">
            <a:noAutofit/>
          </a:bodyPr>
          <a:lstStyle/>
          <a:p>
            <a:r>
              <a:rPr lang="en-IN" sz="1200" b="1" dirty="0">
                <a:solidFill>
                  <a:schemeClr val="accent6"/>
                </a:solidFill>
              </a:rPr>
              <a:t>THE DOMINATED COUNTRIES IN OLYMPICS IN FOOTBALL:</a:t>
            </a:r>
            <a:r>
              <a:rPr lang="en-IN" sz="1200" dirty="0"/>
              <a:t/>
            </a:r>
            <a:br>
              <a:rPr lang="en-IN" sz="1200" dirty="0"/>
            </a:br>
            <a:r>
              <a:rPr lang="en-IN" sz="1200" dirty="0"/>
              <a:t>USA&gt;Hungary&gt;UK&gt;Russia&gt;Germany&gt;Argentine&gt;Uruguay&gt;Cameroon&gt;Brazil&gt;Poland&gt;Spain&gt;Norway</a:t>
            </a:r>
          </a:p>
        </p:txBody>
      </p:sp>
    </p:spTree>
    <p:extLst>
      <p:ext uri="{BB962C8B-B14F-4D97-AF65-F5344CB8AC3E}">
        <p14:creationId xmlns:p14="http://schemas.microsoft.com/office/powerpoint/2010/main" val="6699622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5" name="Google Shape;475;p27"/>
          <p:cNvSpPr txBox="1">
            <a:spLocks noGrp="1"/>
          </p:cNvSpPr>
          <p:nvPr>
            <p:ph type="subTitle" idx="2"/>
          </p:nvPr>
        </p:nvSpPr>
        <p:spPr>
          <a:xfrm>
            <a:off x="2395366" y="1167503"/>
            <a:ext cx="6137846" cy="1162932"/>
          </a:xfrm>
          <a:prstGeom prst="rect">
            <a:avLst/>
          </a:prstGeom>
        </p:spPr>
        <p:txBody>
          <a:bodyPr spcFirstLastPara="1" wrap="square" lIns="91425" tIns="91425" rIns="91425" bIns="91425" anchor="t" anchorCtr="0">
            <a:noAutofit/>
          </a:bodyPr>
          <a:lstStyle/>
          <a:p>
            <a:r>
              <a:rPr lang="en-IN" b="1" dirty="0">
                <a:solidFill>
                  <a:srgbClr val="FFD6E1"/>
                </a:solidFill>
              </a:rPr>
              <a:t>Effect of hosting an Olympic on host country’s performance?</a:t>
            </a:r>
          </a:p>
          <a:p>
            <a:pPr marL="0" lvl="0" indent="0" algn="just"/>
            <a:endParaRPr dirty="0"/>
          </a:p>
        </p:txBody>
      </p:sp>
      <p:sp>
        <p:nvSpPr>
          <p:cNvPr id="476" name="Google Shape;476;p27"/>
          <p:cNvSpPr txBox="1">
            <a:spLocks noGrp="1"/>
          </p:cNvSpPr>
          <p:nvPr>
            <p:ph type="title" idx="3"/>
          </p:nvPr>
        </p:nvSpPr>
        <p:spPr>
          <a:xfrm>
            <a:off x="1224200" y="2347421"/>
            <a:ext cx="17538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smtClean="0"/>
              <a:t>12</a:t>
            </a:r>
            <a:endParaRPr dirty="0"/>
          </a:p>
        </p:txBody>
      </p:sp>
      <p:sp>
        <p:nvSpPr>
          <p:cNvPr id="479" name="Google Shape;479;p27"/>
          <p:cNvSpPr txBox="1">
            <a:spLocks noGrp="1"/>
          </p:cNvSpPr>
          <p:nvPr>
            <p:ph type="ctrTitle" idx="7"/>
          </p:nvPr>
        </p:nvSpPr>
        <p:spPr>
          <a:xfrm>
            <a:off x="633340" y="432452"/>
            <a:ext cx="5005158" cy="577800"/>
          </a:xfrm>
          <a:prstGeom prst="rect">
            <a:avLst/>
          </a:prstGeom>
          <a:ln w="28575">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t>ANALYSIS AND RESULTS:</a:t>
            </a:r>
            <a:endParaRPr sz="4000" dirty="0"/>
          </a:p>
        </p:txBody>
      </p:sp>
      <p:cxnSp>
        <p:nvCxnSpPr>
          <p:cNvPr id="484" name="Google Shape;484;p27"/>
          <p:cNvCxnSpPr/>
          <p:nvPr/>
        </p:nvCxnSpPr>
        <p:spPr>
          <a:xfrm>
            <a:off x="1230322" y="1649152"/>
            <a:ext cx="600" cy="960000"/>
          </a:xfrm>
          <a:prstGeom prst="bentConnector3">
            <a:avLst>
              <a:gd name="adj1" fmla="val -39687500"/>
            </a:avLst>
          </a:prstGeom>
          <a:noFill/>
          <a:ln w="9525" cap="flat" cmpd="sng">
            <a:solidFill>
              <a:schemeClr val="lt1"/>
            </a:solidFill>
            <a:prstDash val="solid"/>
            <a:round/>
            <a:headEnd type="none" w="med" len="med"/>
            <a:tailEnd type="none" w="med" len="med"/>
          </a:ln>
        </p:spPr>
      </p:cxnSp>
      <p:sp>
        <p:nvSpPr>
          <p:cNvPr id="487" name="Google Shape;487;p27"/>
          <p:cNvSpPr/>
          <p:nvPr/>
        </p:nvSpPr>
        <p:spPr>
          <a:xfrm>
            <a:off x="2276000" y="1324712"/>
            <a:ext cx="238733" cy="238031"/>
          </a:xfrm>
          <a:custGeom>
            <a:avLst/>
            <a:gdLst/>
            <a:ahLst/>
            <a:cxnLst/>
            <a:rect l="l" t="t" r="r" b="b"/>
            <a:pathLst>
              <a:path w="6593" h="6575" extrusionOk="0">
                <a:moveTo>
                  <a:pt x="6256" y="338"/>
                </a:moveTo>
                <a:lnTo>
                  <a:pt x="6256" y="6237"/>
                </a:lnTo>
                <a:lnTo>
                  <a:pt x="338" y="6237"/>
                </a:lnTo>
                <a:lnTo>
                  <a:pt x="338" y="338"/>
                </a:lnTo>
                <a:close/>
                <a:moveTo>
                  <a:pt x="1" y="1"/>
                </a:moveTo>
                <a:lnTo>
                  <a:pt x="1" y="6574"/>
                </a:lnTo>
                <a:lnTo>
                  <a:pt x="6593" y="6574"/>
                </a:lnTo>
                <a:lnTo>
                  <a:pt x="6593" y="1"/>
                </a:ln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7"/>
          <p:cNvSpPr/>
          <p:nvPr/>
        </p:nvSpPr>
        <p:spPr>
          <a:xfrm>
            <a:off x="1346749" y="1669267"/>
            <a:ext cx="577195" cy="577814"/>
          </a:xfrm>
          <a:custGeom>
            <a:avLst/>
            <a:gdLst/>
            <a:ahLst/>
            <a:cxnLst/>
            <a:rect l="l" t="t" r="r" b="b"/>
            <a:pathLst>
              <a:path w="11193" h="11205" extrusionOk="0">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1336" y="1189494"/>
            <a:ext cx="948291" cy="882001"/>
          </a:xfrm>
          <a:prstGeom prst="rect">
            <a:avLst/>
          </a:prstGeom>
        </p:spPr>
      </p:pic>
      <p:grpSp>
        <p:nvGrpSpPr>
          <p:cNvPr id="47" name="Google Shape;12376;p62"/>
          <p:cNvGrpSpPr/>
          <p:nvPr/>
        </p:nvGrpSpPr>
        <p:grpSpPr>
          <a:xfrm>
            <a:off x="5882240" y="421349"/>
            <a:ext cx="577854" cy="600005"/>
            <a:chOff x="1367060" y="2422129"/>
            <a:chExt cx="269261" cy="352050"/>
          </a:xfrm>
        </p:grpSpPr>
        <p:sp>
          <p:nvSpPr>
            <p:cNvPr id="48" name="Google Shape;12377;p62"/>
            <p:cNvSpPr/>
            <p:nvPr/>
          </p:nvSpPr>
          <p:spPr>
            <a:xfrm>
              <a:off x="1392059" y="2651857"/>
              <a:ext cx="129160" cy="122322"/>
            </a:xfrm>
            <a:custGeom>
              <a:avLst/>
              <a:gdLst/>
              <a:ahLst/>
              <a:cxnLst/>
              <a:rect l="l" t="t" r="r" b="b"/>
              <a:pathLst>
                <a:path w="4061" h="3846" extrusionOk="0">
                  <a:moveTo>
                    <a:pt x="167" y="0"/>
                  </a:moveTo>
                  <a:cubicBezTo>
                    <a:pt x="72" y="0"/>
                    <a:pt x="0" y="83"/>
                    <a:pt x="0" y="167"/>
                  </a:cubicBezTo>
                  <a:cubicBezTo>
                    <a:pt x="0" y="262"/>
                    <a:pt x="72" y="333"/>
                    <a:pt x="167" y="333"/>
                  </a:cubicBezTo>
                  <a:lnTo>
                    <a:pt x="357" y="333"/>
                  </a:lnTo>
                  <a:lnTo>
                    <a:pt x="357" y="1691"/>
                  </a:lnTo>
                  <a:cubicBezTo>
                    <a:pt x="357" y="2179"/>
                    <a:pt x="762" y="2584"/>
                    <a:pt x="1250" y="2584"/>
                  </a:cubicBezTo>
                  <a:cubicBezTo>
                    <a:pt x="1286" y="2584"/>
                    <a:pt x="1226" y="2584"/>
                    <a:pt x="2310" y="2405"/>
                  </a:cubicBezTo>
                  <a:lnTo>
                    <a:pt x="2310" y="3453"/>
                  </a:lnTo>
                  <a:cubicBezTo>
                    <a:pt x="2310" y="3667"/>
                    <a:pt x="2489" y="3846"/>
                    <a:pt x="2691" y="3846"/>
                  </a:cubicBezTo>
                  <a:lnTo>
                    <a:pt x="3905" y="3846"/>
                  </a:lnTo>
                  <a:cubicBezTo>
                    <a:pt x="3989" y="3846"/>
                    <a:pt x="4060" y="3774"/>
                    <a:pt x="4060" y="3679"/>
                  </a:cubicBezTo>
                  <a:cubicBezTo>
                    <a:pt x="4060" y="3596"/>
                    <a:pt x="3989" y="3500"/>
                    <a:pt x="3893" y="3500"/>
                  </a:cubicBezTo>
                  <a:lnTo>
                    <a:pt x="2691" y="3500"/>
                  </a:lnTo>
                  <a:cubicBezTo>
                    <a:pt x="2667" y="3500"/>
                    <a:pt x="2631" y="3465"/>
                    <a:pt x="2631" y="3441"/>
                  </a:cubicBezTo>
                  <a:lnTo>
                    <a:pt x="2631" y="2191"/>
                  </a:lnTo>
                  <a:cubicBezTo>
                    <a:pt x="2631" y="2143"/>
                    <a:pt x="2620" y="2107"/>
                    <a:pt x="2572" y="2072"/>
                  </a:cubicBezTo>
                  <a:cubicBezTo>
                    <a:pt x="2555" y="2055"/>
                    <a:pt x="2520" y="2038"/>
                    <a:pt x="2485" y="2038"/>
                  </a:cubicBezTo>
                  <a:cubicBezTo>
                    <a:pt x="2470" y="2038"/>
                    <a:pt x="2455" y="2041"/>
                    <a:pt x="2441" y="2048"/>
                  </a:cubicBezTo>
                  <a:lnTo>
                    <a:pt x="1238" y="2250"/>
                  </a:lnTo>
                  <a:cubicBezTo>
                    <a:pt x="917" y="2250"/>
                    <a:pt x="691" y="2000"/>
                    <a:pt x="691" y="1691"/>
                  </a:cubicBezTo>
                  <a:lnTo>
                    <a:pt x="691" y="167"/>
                  </a:lnTo>
                  <a:cubicBezTo>
                    <a:pt x="691" y="83"/>
                    <a:pt x="607" y="0"/>
                    <a:pt x="52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378;p62"/>
            <p:cNvSpPr/>
            <p:nvPr/>
          </p:nvSpPr>
          <p:spPr>
            <a:xfrm>
              <a:off x="1367060" y="2441912"/>
              <a:ext cx="82184" cy="212139"/>
            </a:xfrm>
            <a:custGeom>
              <a:avLst/>
              <a:gdLst/>
              <a:ahLst/>
              <a:cxnLst/>
              <a:rect l="l" t="t" r="r" b="b"/>
              <a:pathLst>
                <a:path w="2584" h="6670" extrusionOk="0">
                  <a:moveTo>
                    <a:pt x="2415" y="1"/>
                  </a:moveTo>
                  <a:cubicBezTo>
                    <a:pt x="2382" y="1"/>
                    <a:pt x="2350" y="10"/>
                    <a:pt x="2322" y="29"/>
                  </a:cubicBezTo>
                  <a:cubicBezTo>
                    <a:pt x="1274" y="731"/>
                    <a:pt x="655" y="1898"/>
                    <a:pt x="655" y="3148"/>
                  </a:cubicBezTo>
                  <a:cubicBezTo>
                    <a:pt x="655" y="3351"/>
                    <a:pt x="667" y="3541"/>
                    <a:pt x="703" y="3732"/>
                  </a:cubicBezTo>
                  <a:cubicBezTo>
                    <a:pt x="48" y="5708"/>
                    <a:pt x="0" y="5696"/>
                    <a:pt x="0" y="5970"/>
                  </a:cubicBezTo>
                  <a:cubicBezTo>
                    <a:pt x="0" y="6208"/>
                    <a:pt x="84" y="6446"/>
                    <a:pt x="262" y="6625"/>
                  </a:cubicBezTo>
                  <a:cubicBezTo>
                    <a:pt x="295" y="6651"/>
                    <a:pt x="342" y="6670"/>
                    <a:pt x="389" y="6670"/>
                  </a:cubicBezTo>
                  <a:cubicBezTo>
                    <a:pt x="429" y="6670"/>
                    <a:pt x="468" y="6657"/>
                    <a:pt x="500" y="6625"/>
                  </a:cubicBezTo>
                  <a:cubicBezTo>
                    <a:pt x="560" y="6565"/>
                    <a:pt x="584" y="6458"/>
                    <a:pt x="500" y="6375"/>
                  </a:cubicBezTo>
                  <a:cubicBezTo>
                    <a:pt x="358" y="6220"/>
                    <a:pt x="298" y="5982"/>
                    <a:pt x="369" y="5756"/>
                  </a:cubicBezTo>
                  <a:lnTo>
                    <a:pt x="1036" y="3791"/>
                  </a:lnTo>
                  <a:cubicBezTo>
                    <a:pt x="1060" y="3767"/>
                    <a:pt x="1060" y="3732"/>
                    <a:pt x="1036" y="3720"/>
                  </a:cubicBezTo>
                  <a:cubicBezTo>
                    <a:pt x="1012" y="3517"/>
                    <a:pt x="1000" y="3327"/>
                    <a:pt x="1000" y="3148"/>
                  </a:cubicBezTo>
                  <a:cubicBezTo>
                    <a:pt x="1000" y="2005"/>
                    <a:pt x="1560" y="934"/>
                    <a:pt x="2513" y="291"/>
                  </a:cubicBezTo>
                  <a:cubicBezTo>
                    <a:pt x="2572" y="255"/>
                    <a:pt x="2584" y="148"/>
                    <a:pt x="2548" y="76"/>
                  </a:cubicBezTo>
                  <a:cubicBezTo>
                    <a:pt x="2519" y="25"/>
                    <a:pt x="2467" y="1"/>
                    <a:pt x="241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379;p62"/>
            <p:cNvSpPr/>
            <p:nvPr/>
          </p:nvSpPr>
          <p:spPr>
            <a:xfrm>
              <a:off x="1456051" y="2422129"/>
              <a:ext cx="180271" cy="162937"/>
            </a:xfrm>
            <a:custGeom>
              <a:avLst/>
              <a:gdLst/>
              <a:ahLst/>
              <a:cxnLst/>
              <a:rect l="l" t="t" r="r" b="b"/>
              <a:pathLst>
                <a:path w="5668" h="5123" extrusionOk="0">
                  <a:moveTo>
                    <a:pt x="1621" y="1"/>
                  </a:moveTo>
                  <a:cubicBezTo>
                    <a:pt x="1104" y="1"/>
                    <a:pt x="591" y="107"/>
                    <a:pt x="119" y="317"/>
                  </a:cubicBezTo>
                  <a:cubicBezTo>
                    <a:pt x="24" y="353"/>
                    <a:pt x="0" y="448"/>
                    <a:pt x="24" y="544"/>
                  </a:cubicBezTo>
                  <a:cubicBezTo>
                    <a:pt x="51" y="616"/>
                    <a:pt x="113" y="648"/>
                    <a:pt x="184" y="648"/>
                  </a:cubicBezTo>
                  <a:cubicBezTo>
                    <a:pt x="205" y="648"/>
                    <a:pt x="228" y="645"/>
                    <a:pt x="250" y="639"/>
                  </a:cubicBezTo>
                  <a:cubicBezTo>
                    <a:pt x="965" y="317"/>
                    <a:pt x="1536" y="365"/>
                    <a:pt x="1643" y="353"/>
                  </a:cubicBezTo>
                  <a:cubicBezTo>
                    <a:pt x="3941" y="365"/>
                    <a:pt x="5644" y="2556"/>
                    <a:pt x="4894" y="4901"/>
                  </a:cubicBezTo>
                  <a:cubicBezTo>
                    <a:pt x="4870" y="4997"/>
                    <a:pt x="4906" y="5080"/>
                    <a:pt x="5001" y="5116"/>
                  </a:cubicBezTo>
                  <a:cubicBezTo>
                    <a:pt x="5018" y="5120"/>
                    <a:pt x="5035" y="5123"/>
                    <a:pt x="5052" y="5123"/>
                  </a:cubicBezTo>
                  <a:cubicBezTo>
                    <a:pt x="5119" y="5123"/>
                    <a:pt x="5184" y="5085"/>
                    <a:pt x="5203" y="5009"/>
                  </a:cubicBezTo>
                  <a:cubicBezTo>
                    <a:pt x="5668" y="3508"/>
                    <a:pt x="5239" y="2044"/>
                    <a:pt x="4263" y="1079"/>
                  </a:cubicBezTo>
                  <a:cubicBezTo>
                    <a:pt x="3524" y="356"/>
                    <a:pt x="2566" y="1"/>
                    <a:pt x="162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380;p62"/>
            <p:cNvSpPr/>
            <p:nvPr/>
          </p:nvSpPr>
          <p:spPr>
            <a:xfrm>
              <a:off x="1532160" y="2593590"/>
              <a:ext cx="81834" cy="180207"/>
            </a:xfrm>
            <a:custGeom>
              <a:avLst/>
              <a:gdLst/>
              <a:ahLst/>
              <a:cxnLst/>
              <a:rect l="l" t="t" r="r" b="b"/>
              <a:pathLst>
                <a:path w="2573" h="5666" extrusionOk="0">
                  <a:moveTo>
                    <a:pt x="2399" y="1"/>
                  </a:moveTo>
                  <a:cubicBezTo>
                    <a:pt x="2340" y="1"/>
                    <a:pt x="2284" y="36"/>
                    <a:pt x="2251" y="94"/>
                  </a:cubicBezTo>
                  <a:cubicBezTo>
                    <a:pt x="2096" y="380"/>
                    <a:pt x="1715" y="856"/>
                    <a:pt x="1715" y="1737"/>
                  </a:cubicBezTo>
                  <a:lnTo>
                    <a:pt x="1715" y="5273"/>
                  </a:lnTo>
                  <a:cubicBezTo>
                    <a:pt x="1715" y="5309"/>
                    <a:pt x="1679" y="5332"/>
                    <a:pt x="1655" y="5332"/>
                  </a:cubicBezTo>
                  <a:lnTo>
                    <a:pt x="167" y="5332"/>
                  </a:lnTo>
                  <a:cubicBezTo>
                    <a:pt x="72" y="5332"/>
                    <a:pt x="0" y="5404"/>
                    <a:pt x="0" y="5499"/>
                  </a:cubicBezTo>
                  <a:cubicBezTo>
                    <a:pt x="0" y="5583"/>
                    <a:pt x="72" y="5666"/>
                    <a:pt x="167" y="5666"/>
                  </a:cubicBezTo>
                  <a:lnTo>
                    <a:pt x="1655" y="5666"/>
                  </a:lnTo>
                  <a:cubicBezTo>
                    <a:pt x="1858" y="5666"/>
                    <a:pt x="2036" y="5487"/>
                    <a:pt x="2036" y="5273"/>
                  </a:cubicBezTo>
                  <a:lnTo>
                    <a:pt x="2036" y="1737"/>
                  </a:lnTo>
                  <a:cubicBezTo>
                    <a:pt x="2036" y="963"/>
                    <a:pt x="2382" y="558"/>
                    <a:pt x="2548" y="249"/>
                  </a:cubicBezTo>
                  <a:cubicBezTo>
                    <a:pt x="2572" y="153"/>
                    <a:pt x="2548" y="70"/>
                    <a:pt x="2477" y="22"/>
                  </a:cubicBezTo>
                  <a:cubicBezTo>
                    <a:pt x="2451" y="8"/>
                    <a:pt x="2425" y="1"/>
                    <a:pt x="239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381;p62"/>
            <p:cNvSpPr/>
            <p:nvPr/>
          </p:nvSpPr>
          <p:spPr>
            <a:xfrm>
              <a:off x="1425359" y="2572313"/>
              <a:ext cx="24267" cy="17843"/>
            </a:xfrm>
            <a:custGeom>
              <a:avLst/>
              <a:gdLst/>
              <a:ahLst/>
              <a:cxnLst/>
              <a:rect l="l" t="t" r="r" b="b"/>
              <a:pathLst>
                <a:path w="763" h="561" extrusionOk="0">
                  <a:moveTo>
                    <a:pt x="583" y="0"/>
                  </a:moveTo>
                  <a:cubicBezTo>
                    <a:pt x="554" y="0"/>
                    <a:pt x="525" y="8"/>
                    <a:pt x="501" y="25"/>
                  </a:cubicBezTo>
                  <a:lnTo>
                    <a:pt x="96" y="239"/>
                  </a:lnTo>
                  <a:cubicBezTo>
                    <a:pt x="25" y="287"/>
                    <a:pt x="1" y="394"/>
                    <a:pt x="37" y="465"/>
                  </a:cubicBezTo>
                  <a:cubicBezTo>
                    <a:pt x="72" y="525"/>
                    <a:pt x="132" y="560"/>
                    <a:pt x="191" y="560"/>
                  </a:cubicBezTo>
                  <a:cubicBezTo>
                    <a:pt x="215" y="560"/>
                    <a:pt x="251" y="560"/>
                    <a:pt x="275" y="537"/>
                  </a:cubicBezTo>
                  <a:lnTo>
                    <a:pt x="680" y="322"/>
                  </a:lnTo>
                  <a:cubicBezTo>
                    <a:pt x="739" y="263"/>
                    <a:pt x="763" y="156"/>
                    <a:pt x="727" y="84"/>
                  </a:cubicBezTo>
                  <a:cubicBezTo>
                    <a:pt x="696" y="29"/>
                    <a:pt x="639" y="0"/>
                    <a:pt x="58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382;p62"/>
            <p:cNvSpPr/>
            <p:nvPr/>
          </p:nvSpPr>
          <p:spPr>
            <a:xfrm>
              <a:off x="1562820" y="2573680"/>
              <a:ext cx="26176" cy="17620"/>
            </a:xfrm>
            <a:custGeom>
              <a:avLst/>
              <a:gdLst/>
              <a:ahLst/>
              <a:cxnLst/>
              <a:rect l="l" t="t" r="r" b="b"/>
              <a:pathLst>
                <a:path w="823" h="554" extrusionOk="0">
                  <a:moveTo>
                    <a:pt x="201" y="1"/>
                  </a:moveTo>
                  <a:cubicBezTo>
                    <a:pt x="143" y="1"/>
                    <a:pt x="81" y="28"/>
                    <a:pt x="48" y="77"/>
                  </a:cubicBezTo>
                  <a:cubicBezTo>
                    <a:pt x="1" y="160"/>
                    <a:pt x="37" y="255"/>
                    <a:pt x="108" y="303"/>
                  </a:cubicBezTo>
                  <a:cubicBezTo>
                    <a:pt x="513" y="529"/>
                    <a:pt x="513" y="553"/>
                    <a:pt x="584" y="553"/>
                  </a:cubicBezTo>
                  <a:cubicBezTo>
                    <a:pt x="763" y="541"/>
                    <a:pt x="822" y="315"/>
                    <a:pt x="680" y="244"/>
                  </a:cubicBezTo>
                  <a:lnTo>
                    <a:pt x="275" y="17"/>
                  </a:lnTo>
                  <a:cubicBezTo>
                    <a:pt x="253" y="6"/>
                    <a:pt x="227" y="1"/>
                    <a:pt x="2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383;p62"/>
            <p:cNvSpPr/>
            <p:nvPr/>
          </p:nvSpPr>
          <p:spPr>
            <a:xfrm>
              <a:off x="1448100" y="2481414"/>
              <a:ext cx="125375" cy="191275"/>
            </a:xfrm>
            <a:custGeom>
              <a:avLst/>
              <a:gdLst/>
              <a:ahLst/>
              <a:cxnLst/>
              <a:rect l="l" t="t" r="r" b="b"/>
              <a:pathLst>
                <a:path w="3942" h="6014" extrusionOk="0">
                  <a:moveTo>
                    <a:pt x="1280" y="1498"/>
                  </a:moveTo>
                  <a:cubicBezTo>
                    <a:pt x="1355" y="1498"/>
                    <a:pt x="1429" y="1543"/>
                    <a:pt x="1429" y="1632"/>
                  </a:cubicBezTo>
                  <a:lnTo>
                    <a:pt x="1429" y="1763"/>
                  </a:lnTo>
                  <a:lnTo>
                    <a:pt x="1262" y="1763"/>
                  </a:lnTo>
                  <a:cubicBezTo>
                    <a:pt x="1191" y="1763"/>
                    <a:pt x="1131" y="1704"/>
                    <a:pt x="1131" y="1632"/>
                  </a:cubicBezTo>
                  <a:cubicBezTo>
                    <a:pt x="1131" y="1543"/>
                    <a:pt x="1206" y="1498"/>
                    <a:pt x="1280" y="1498"/>
                  </a:cubicBezTo>
                  <a:close/>
                  <a:moveTo>
                    <a:pt x="2483" y="1498"/>
                  </a:moveTo>
                  <a:cubicBezTo>
                    <a:pt x="2557" y="1498"/>
                    <a:pt x="2632" y="1543"/>
                    <a:pt x="2632" y="1632"/>
                  </a:cubicBezTo>
                  <a:cubicBezTo>
                    <a:pt x="2632" y="1704"/>
                    <a:pt x="2572" y="1763"/>
                    <a:pt x="2501" y="1763"/>
                  </a:cubicBezTo>
                  <a:lnTo>
                    <a:pt x="2334" y="1763"/>
                  </a:lnTo>
                  <a:lnTo>
                    <a:pt x="2334" y="1632"/>
                  </a:lnTo>
                  <a:cubicBezTo>
                    <a:pt x="2334" y="1543"/>
                    <a:pt x="2408" y="1498"/>
                    <a:pt x="2483" y="1498"/>
                  </a:cubicBezTo>
                  <a:close/>
                  <a:moveTo>
                    <a:pt x="1989" y="2085"/>
                  </a:moveTo>
                  <a:lnTo>
                    <a:pt x="1989" y="3776"/>
                  </a:lnTo>
                  <a:lnTo>
                    <a:pt x="1739" y="3776"/>
                  </a:lnTo>
                  <a:lnTo>
                    <a:pt x="1739" y="2085"/>
                  </a:lnTo>
                  <a:close/>
                  <a:moveTo>
                    <a:pt x="2524" y="4097"/>
                  </a:moveTo>
                  <a:lnTo>
                    <a:pt x="2524" y="4430"/>
                  </a:lnTo>
                  <a:lnTo>
                    <a:pt x="1215" y="4430"/>
                  </a:lnTo>
                  <a:lnTo>
                    <a:pt x="1215" y="4097"/>
                  </a:lnTo>
                  <a:close/>
                  <a:moveTo>
                    <a:pt x="2512" y="4752"/>
                  </a:moveTo>
                  <a:lnTo>
                    <a:pt x="2512" y="4942"/>
                  </a:lnTo>
                  <a:lnTo>
                    <a:pt x="2524" y="4942"/>
                  </a:lnTo>
                  <a:cubicBezTo>
                    <a:pt x="2524" y="5026"/>
                    <a:pt x="2465" y="5085"/>
                    <a:pt x="2393" y="5085"/>
                  </a:cubicBezTo>
                  <a:lnTo>
                    <a:pt x="1334" y="5085"/>
                  </a:lnTo>
                  <a:cubicBezTo>
                    <a:pt x="1262" y="5085"/>
                    <a:pt x="1203" y="5026"/>
                    <a:pt x="1203" y="4942"/>
                  </a:cubicBezTo>
                  <a:lnTo>
                    <a:pt x="1203" y="4752"/>
                  </a:lnTo>
                  <a:close/>
                  <a:moveTo>
                    <a:pt x="2227" y="5395"/>
                  </a:moveTo>
                  <a:cubicBezTo>
                    <a:pt x="2203" y="5561"/>
                    <a:pt x="2048" y="5681"/>
                    <a:pt x="1870" y="5681"/>
                  </a:cubicBezTo>
                  <a:cubicBezTo>
                    <a:pt x="1691" y="5681"/>
                    <a:pt x="1548" y="5561"/>
                    <a:pt x="1500" y="5395"/>
                  </a:cubicBezTo>
                  <a:close/>
                  <a:moveTo>
                    <a:pt x="1874" y="1"/>
                  </a:moveTo>
                  <a:cubicBezTo>
                    <a:pt x="834" y="1"/>
                    <a:pt x="0" y="837"/>
                    <a:pt x="0" y="1882"/>
                  </a:cubicBezTo>
                  <a:cubicBezTo>
                    <a:pt x="0" y="2406"/>
                    <a:pt x="215" y="2906"/>
                    <a:pt x="607" y="3264"/>
                  </a:cubicBezTo>
                  <a:cubicBezTo>
                    <a:pt x="786" y="3418"/>
                    <a:pt x="869" y="3656"/>
                    <a:pt x="869" y="3895"/>
                  </a:cubicBezTo>
                  <a:lnTo>
                    <a:pt x="869" y="4942"/>
                  </a:lnTo>
                  <a:cubicBezTo>
                    <a:pt x="869" y="5145"/>
                    <a:pt x="988" y="5300"/>
                    <a:pt x="1155" y="5359"/>
                  </a:cubicBezTo>
                  <a:cubicBezTo>
                    <a:pt x="1191" y="5716"/>
                    <a:pt x="1489" y="6014"/>
                    <a:pt x="1858" y="6014"/>
                  </a:cubicBezTo>
                  <a:cubicBezTo>
                    <a:pt x="2227" y="6014"/>
                    <a:pt x="2524" y="5740"/>
                    <a:pt x="2560" y="5359"/>
                  </a:cubicBezTo>
                  <a:cubicBezTo>
                    <a:pt x="2715" y="5288"/>
                    <a:pt x="2834" y="5121"/>
                    <a:pt x="2834" y="4942"/>
                  </a:cubicBezTo>
                  <a:lnTo>
                    <a:pt x="2834" y="3871"/>
                  </a:lnTo>
                  <a:cubicBezTo>
                    <a:pt x="2834" y="3811"/>
                    <a:pt x="2834" y="3752"/>
                    <a:pt x="2858" y="3692"/>
                  </a:cubicBezTo>
                  <a:cubicBezTo>
                    <a:pt x="2870" y="3609"/>
                    <a:pt x="2822" y="3514"/>
                    <a:pt x="2727" y="3502"/>
                  </a:cubicBezTo>
                  <a:cubicBezTo>
                    <a:pt x="2718" y="3500"/>
                    <a:pt x="2710" y="3500"/>
                    <a:pt x="2701" y="3500"/>
                  </a:cubicBezTo>
                  <a:cubicBezTo>
                    <a:pt x="2627" y="3500"/>
                    <a:pt x="2558" y="3546"/>
                    <a:pt x="2536" y="3621"/>
                  </a:cubicBezTo>
                  <a:cubicBezTo>
                    <a:pt x="2524" y="3668"/>
                    <a:pt x="2524" y="3728"/>
                    <a:pt x="2512" y="3776"/>
                  </a:cubicBezTo>
                  <a:lnTo>
                    <a:pt x="2298" y="3776"/>
                  </a:lnTo>
                  <a:lnTo>
                    <a:pt x="2298" y="2085"/>
                  </a:lnTo>
                  <a:lnTo>
                    <a:pt x="2465" y="2085"/>
                  </a:lnTo>
                  <a:cubicBezTo>
                    <a:pt x="2715" y="2085"/>
                    <a:pt x="2929" y="1882"/>
                    <a:pt x="2929" y="1632"/>
                  </a:cubicBezTo>
                  <a:cubicBezTo>
                    <a:pt x="2929" y="1370"/>
                    <a:pt x="2715" y="1168"/>
                    <a:pt x="2465" y="1168"/>
                  </a:cubicBezTo>
                  <a:lnTo>
                    <a:pt x="2441" y="1168"/>
                  </a:lnTo>
                  <a:cubicBezTo>
                    <a:pt x="2179" y="1168"/>
                    <a:pt x="1977" y="1370"/>
                    <a:pt x="1977" y="1632"/>
                  </a:cubicBezTo>
                  <a:lnTo>
                    <a:pt x="1977" y="1763"/>
                  </a:lnTo>
                  <a:lnTo>
                    <a:pt x="1727" y="1763"/>
                  </a:lnTo>
                  <a:lnTo>
                    <a:pt x="1727" y="1632"/>
                  </a:lnTo>
                  <a:cubicBezTo>
                    <a:pt x="1727" y="1370"/>
                    <a:pt x="1512" y="1168"/>
                    <a:pt x="1262" y="1168"/>
                  </a:cubicBezTo>
                  <a:lnTo>
                    <a:pt x="1227" y="1168"/>
                  </a:lnTo>
                  <a:cubicBezTo>
                    <a:pt x="977" y="1168"/>
                    <a:pt x="774" y="1370"/>
                    <a:pt x="774" y="1632"/>
                  </a:cubicBezTo>
                  <a:cubicBezTo>
                    <a:pt x="774" y="1882"/>
                    <a:pt x="977" y="2085"/>
                    <a:pt x="1227" y="2085"/>
                  </a:cubicBezTo>
                  <a:lnTo>
                    <a:pt x="1393" y="2085"/>
                  </a:lnTo>
                  <a:lnTo>
                    <a:pt x="1393" y="3776"/>
                  </a:lnTo>
                  <a:lnTo>
                    <a:pt x="1191" y="3776"/>
                  </a:lnTo>
                  <a:cubicBezTo>
                    <a:pt x="1155" y="3478"/>
                    <a:pt x="1024" y="3204"/>
                    <a:pt x="810" y="3014"/>
                  </a:cubicBezTo>
                  <a:cubicBezTo>
                    <a:pt x="488" y="2716"/>
                    <a:pt x="310" y="2299"/>
                    <a:pt x="310" y="1871"/>
                  </a:cubicBezTo>
                  <a:cubicBezTo>
                    <a:pt x="310" y="1013"/>
                    <a:pt x="988" y="323"/>
                    <a:pt x="1858" y="323"/>
                  </a:cubicBezTo>
                  <a:lnTo>
                    <a:pt x="1905" y="323"/>
                  </a:lnTo>
                  <a:cubicBezTo>
                    <a:pt x="2715" y="335"/>
                    <a:pt x="3394" y="1013"/>
                    <a:pt x="3405" y="1835"/>
                  </a:cubicBezTo>
                  <a:lnTo>
                    <a:pt x="3405" y="1847"/>
                  </a:lnTo>
                  <a:cubicBezTo>
                    <a:pt x="3405" y="2287"/>
                    <a:pt x="3239" y="2668"/>
                    <a:pt x="2929" y="2966"/>
                  </a:cubicBezTo>
                  <a:cubicBezTo>
                    <a:pt x="2870" y="3025"/>
                    <a:pt x="2858" y="3133"/>
                    <a:pt x="2929" y="3204"/>
                  </a:cubicBezTo>
                  <a:cubicBezTo>
                    <a:pt x="2965" y="3240"/>
                    <a:pt x="3007" y="3258"/>
                    <a:pt x="3048" y="3258"/>
                  </a:cubicBezTo>
                  <a:cubicBezTo>
                    <a:pt x="3090" y="3258"/>
                    <a:pt x="3132" y="3240"/>
                    <a:pt x="3167" y="3204"/>
                  </a:cubicBezTo>
                  <a:cubicBezTo>
                    <a:pt x="3906" y="2502"/>
                    <a:pt x="3941" y="1299"/>
                    <a:pt x="3191" y="561"/>
                  </a:cubicBezTo>
                  <a:cubicBezTo>
                    <a:pt x="2858" y="216"/>
                    <a:pt x="2393" y="1"/>
                    <a:pt x="1917" y="1"/>
                  </a:cubicBezTo>
                  <a:cubicBezTo>
                    <a:pt x="1903" y="1"/>
                    <a:pt x="1888" y="1"/>
                    <a:pt x="187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384;p62"/>
            <p:cNvSpPr/>
            <p:nvPr/>
          </p:nvSpPr>
          <p:spPr>
            <a:xfrm>
              <a:off x="1502232" y="2449259"/>
              <a:ext cx="10655" cy="25380"/>
            </a:xfrm>
            <a:custGeom>
              <a:avLst/>
              <a:gdLst/>
              <a:ahLst/>
              <a:cxnLst/>
              <a:rect l="l" t="t" r="r" b="b"/>
              <a:pathLst>
                <a:path w="335" h="798" extrusionOk="0">
                  <a:moveTo>
                    <a:pt x="168" y="0"/>
                  </a:moveTo>
                  <a:cubicBezTo>
                    <a:pt x="84" y="0"/>
                    <a:pt x="1" y="84"/>
                    <a:pt x="1" y="167"/>
                  </a:cubicBezTo>
                  <a:lnTo>
                    <a:pt x="1" y="631"/>
                  </a:lnTo>
                  <a:cubicBezTo>
                    <a:pt x="1" y="715"/>
                    <a:pt x="84" y="798"/>
                    <a:pt x="168" y="798"/>
                  </a:cubicBezTo>
                  <a:cubicBezTo>
                    <a:pt x="263" y="798"/>
                    <a:pt x="334" y="715"/>
                    <a:pt x="334" y="631"/>
                  </a:cubicBezTo>
                  <a:lnTo>
                    <a:pt x="334" y="167"/>
                  </a:lnTo>
                  <a:cubicBezTo>
                    <a:pt x="334" y="84"/>
                    <a:pt x="263" y="0"/>
                    <a:pt x="16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385;p62"/>
            <p:cNvSpPr/>
            <p:nvPr/>
          </p:nvSpPr>
          <p:spPr>
            <a:xfrm>
              <a:off x="1458309" y="2460582"/>
              <a:ext cx="18988" cy="23090"/>
            </a:xfrm>
            <a:custGeom>
              <a:avLst/>
              <a:gdLst/>
              <a:ahLst/>
              <a:cxnLst/>
              <a:rect l="l" t="t" r="r" b="b"/>
              <a:pathLst>
                <a:path w="597" h="726" extrusionOk="0">
                  <a:moveTo>
                    <a:pt x="190" y="1"/>
                  </a:moveTo>
                  <a:cubicBezTo>
                    <a:pt x="161" y="1"/>
                    <a:pt x="132" y="9"/>
                    <a:pt x="108" y="25"/>
                  </a:cubicBezTo>
                  <a:cubicBezTo>
                    <a:pt x="25" y="61"/>
                    <a:pt x="1" y="168"/>
                    <a:pt x="48" y="240"/>
                  </a:cubicBezTo>
                  <a:lnTo>
                    <a:pt x="275" y="644"/>
                  </a:lnTo>
                  <a:cubicBezTo>
                    <a:pt x="299" y="693"/>
                    <a:pt x="357" y="726"/>
                    <a:pt x="414" y="726"/>
                  </a:cubicBezTo>
                  <a:cubicBezTo>
                    <a:pt x="441" y="726"/>
                    <a:pt x="466" y="719"/>
                    <a:pt x="489" y="704"/>
                  </a:cubicBezTo>
                  <a:cubicBezTo>
                    <a:pt x="572" y="656"/>
                    <a:pt x="596" y="573"/>
                    <a:pt x="548" y="478"/>
                  </a:cubicBezTo>
                  <a:lnTo>
                    <a:pt x="322" y="85"/>
                  </a:lnTo>
                  <a:cubicBezTo>
                    <a:pt x="299" y="30"/>
                    <a:pt x="244" y="1"/>
                    <a:pt x="19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386;p62"/>
            <p:cNvSpPr/>
            <p:nvPr/>
          </p:nvSpPr>
          <p:spPr>
            <a:xfrm>
              <a:off x="1425741" y="2492768"/>
              <a:ext cx="25031" cy="17874"/>
            </a:xfrm>
            <a:custGeom>
              <a:avLst/>
              <a:gdLst/>
              <a:ahLst/>
              <a:cxnLst/>
              <a:rect l="l" t="t" r="r" b="b"/>
              <a:pathLst>
                <a:path w="787" h="562" extrusionOk="0">
                  <a:moveTo>
                    <a:pt x="181" y="1"/>
                  </a:moveTo>
                  <a:cubicBezTo>
                    <a:pt x="126" y="1"/>
                    <a:pt x="72" y="30"/>
                    <a:pt x="48" y="85"/>
                  </a:cubicBezTo>
                  <a:cubicBezTo>
                    <a:pt x="1" y="156"/>
                    <a:pt x="25" y="263"/>
                    <a:pt x="108" y="299"/>
                  </a:cubicBezTo>
                  <a:cubicBezTo>
                    <a:pt x="501" y="525"/>
                    <a:pt x="501" y="561"/>
                    <a:pt x="584" y="561"/>
                  </a:cubicBezTo>
                  <a:cubicBezTo>
                    <a:pt x="632" y="561"/>
                    <a:pt x="703" y="525"/>
                    <a:pt x="727" y="466"/>
                  </a:cubicBezTo>
                  <a:cubicBezTo>
                    <a:pt x="787" y="394"/>
                    <a:pt x="751" y="287"/>
                    <a:pt x="668" y="240"/>
                  </a:cubicBezTo>
                  <a:lnTo>
                    <a:pt x="263" y="25"/>
                  </a:lnTo>
                  <a:cubicBezTo>
                    <a:pt x="238" y="9"/>
                    <a:pt x="209" y="1"/>
                    <a:pt x="18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387;p62"/>
            <p:cNvSpPr/>
            <p:nvPr/>
          </p:nvSpPr>
          <p:spPr>
            <a:xfrm>
              <a:off x="1414768" y="2535959"/>
              <a:ext cx="25031" cy="10655"/>
            </a:xfrm>
            <a:custGeom>
              <a:avLst/>
              <a:gdLst/>
              <a:ahLst/>
              <a:cxnLst/>
              <a:rect l="l" t="t" r="r" b="b"/>
              <a:pathLst>
                <a:path w="787" h="335" extrusionOk="0">
                  <a:moveTo>
                    <a:pt x="167" y="1"/>
                  </a:moveTo>
                  <a:cubicBezTo>
                    <a:pt x="72" y="1"/>
                    <a:pt x="1" y="72"/>
                    <a:pt x="1" y="167"/>
                  </a:cubicBezTo>
                  <a:cubicBezTo>
                    <a:pt x="1" y="251"/>
                    <a:pt x="72" y="334"/>
                    <a:pt x="167" y="334"/>
                  </a:cubicBezTo>
                  <a:lnTo>
                    <a:pt x="632" y="334"/>
                  </a:lnTo>
                  <a:cubicBezTo>
                    <a:pt x="715" y="334"/>
                    <a:pt x="786" y="251"/>
                    <a:pt x="786" y="167"/>
                  </a:cubicBezTo>
                  <a:cubicBezTo>
                    <a:pt x="786" y="72"/>
                    <a:pt x="715" y="1"/>
                    <a:pt x="63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388;p62"/>
            <p:cNvSpPr/>
            <p:nvPr/>
          </p:nvSpPr>
          <p:spPr>
            <a:xfrm>
              <a:off x="1573825" y="2537104"/>
              <a:ext cx="24999" cy="10241"/>
            </a:xfrm>
            <a:custGeom>
              <a:avLst/>
              <a:gdLst/>
              <a:ahLst/>
              <a:cxnLst/>
              <a:rect l="l" t="t" r="r" b="b"/>
              <a:pathLst>
                <a:path w="786" h="322" extrusionOk="0">
                  <a:moveTo>
                    <a:pt x="167" y="0"/>
                  </a:moveTo>
                  <a:cubicBezTo>
                    <a:pt x="72" y="0"/>
                    <a:pt x="0" y="72"/>
                    <a:pt x="0" y="155"/>
                  </a:cubicBezTo>
                  <a:cubicBezTo>
                    <a:pt x="0" y="251"/>
                    <a:pt x="72" y="322"/>
                    <a:pt x="167" y="322"/>
                  </a:cubicBezTo>
                  <a:lnTo>
                    <a:pt x="631" y="322"/>
                  </a:lnTo>
                  <a:cubicBezTo>
                    <a:pt x="715" y="322"/>
                    <a:pt x="786" y="251"/>
                    <a:pt x="786" y="155"/>
                  </a:cubicBezTo>
                  <a:cubicBezTo>
                    <a:pt x="786" y="72"/>
                    <a:pt x="715" y="0"/>
                    <a:pt x="63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389;p62"/>
            <p:cNvSpPr/>
            <p:nvPr/>
          </p:nvSpPr>
          <p:spPr>
            <a:xfrm>
              <a:off x="1563965" y="2493627"/>
              <a:ext cx="24649" cy="17525"/>
            </a:xfrm>
            <a:custGeom>
              <a:avLst/>
              <a:gdLst/>
              <a:ahLst/>
              <a:cxnLst/>
              <a:rect l="l" t="t" r="r" b="b"/>
              <a:pathLst>
                <a:path w="775" h="551" extrusionOk="0">
                  <a:moveTo>
                    <a:pt x="576" y="0"/>
                  </a:moveTo>
                  <a:cubicBezTo>
                    <a:pt x="549" y="0"/>
                    <a:pt x="523" y="7"/>
                    <a:pt x="501" y="22"/>
                  </a:cubicBezTo>
                  <a:lnTo>
                    <a:pt x="108" y="248"/>
                  </a:lnTo>
                  <a:cubicBezTo>
                    <a:pt x="24" y="296"/>
                    <a:pt x="1" y="391"/>
                    <a:pt x="48" y="475"/>
                  </a:cubicBezTo>
                  <a:cubicBezTo>
                    <a:pt x="73" y="524"/>
                    <a:pt x="132" y="550"/>
                    <a:pt x="189" y="550"/>
                  </a:cubicBezTo>
                  <a:cubicBezTo>
                    <a:pt x="215" y="550"/>
                    <a:pt x="240" y="545"/>
                    <a:pt x="263" y="534"/>
                  </a:cubicBezTo>
                  <a:lnTo>
                    <a:pt x="667" y="308"/>
                  </a:lnTo>
                  <a:cubicBezTo>
                    <a:pt x="739" y="260"/>
                    <a:pt x="774" y="153"/>
                    <a:pt x="727" y="82"/>
                  </a:cubicBezTo>
                  <a:cubicBezTo>
                    <a:pt x="694" y="33"/>
                    <a:pt x="633" y="0"/>
                    <a:pt x="57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390;p62"/>
            <p:cNvSpPr/>
            <p:nvPr/>
          </p:nvSpPr>
          <p:spPr>
            <a:xfrm>
              <a:off x="1537853" y="2461440"/>
              <a:ext cx="18956" cy="23090"/>
            </a:xfrm>
            <a:custGeom>
              <a:avLst/>
              <a:gdLst/>
              <a:ahLst/>
              <a:cxnLst/>
              <a:rect l="l" t="t" r="r" b="b"/>
              <a:pathLst>
                <a:path w="596" h="726" extrusionOk="0">
                  <a:moveTo>
                    <a:pt x="414" y="0"/>
                  </a:moveTo>
                  <a:cubicBezTo>
                    <a:pt x="357" y="0"/>
                    <a:pt x="298" y="33"/>
                    <a:pt x="274" y="82"/>
                  </a:cubicBezTo>
                  <a:lnTo>
                    <a:pt x="48" y="486"/>
                  </a:lnTo>
                  <a:cubicBezTo>
                    <a:pt x="0" y="558"/>
                    <a:pt x="36" y="665"/>
                    <a:pt x="107" y="701"/>
                  </a:cubicBezTo>
                  <a:cubicBezTo>
                    <a:pt x="132" y="718"/>
                    <a:pt x="162" y="725"/>
                    <a:pt x="192" y="725"/>
                  </a:cubicBezTo>
                  <a:cubicBezTo>
                    <a:pt x="247" y="725"/>
                    <a:pt x="303" y="699"/>
                    <a:pt x="333" y="653"/>
                  </a:cubicBezTo>
                  <a:lnTo>
                    <a:pt x="548" y="248"/>
                  </a:lnTo>
                  <a:cubicBezTo>
                    <a:pt x="595" y="177"/>
                    <a:pt x="572" y="70"/>
                    <a:pt x="488" y="22"/>
                  </a:cubicBezTo>
                  <a:cubicBezTo>
                    <a:pt x="466" y="7"/>
                    <a:pt x="440" y="0"/>
                    <a:pt x="41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Picture 24"/>
          <p:cNvPicPr/>
          <p:nvPr/>
        </p:nvPicPr>
        <p:blipFill rotWithShape="1">
          <a:blip r:embed="rId4">
            <a:extLst>
              <a:ext uri="{28A0092B-C50C-407E-A947-70E740481C1C}">
                <a14:useLocalDpi xmlns:a14="http://schemas.microsoft.com/office/drawing/2010/main" val="0"/>
              </a:ext>
            </a:extLst>
          </a:blip>
          <a:srcRect l="2192" t="43887" r="71433" b="21917"/>
          <a:stretch/>
        </p:blipFill>
        <p:spPr bwMode="auto">
          <a:xfrm>
            <a:off x="2659713" y="1675633"/>
            <a:ext cx="3248142" cy="3090846"/>
          </a:xfrm>
          <a:prstGeom prst="rect">
            <a:avLst/>
          </a:prstGeom>
          <a:ln>
            <a:noFill/>
          </a:ln>
          <a:effectLst>
            <a:outerShdw blurRad="50800" dist="38100" dir="8100000" sx="102000" sy="102000" algn="tr" rotWithShape="0">
              <a:prstClr val="black">
                <a:alpha val="40000"/>
              </a:prstClr>
            </a:outerShdw>
          </a:effectLst>
          <a:extLst>
            <a:ext uri="{53640926-AAD7-44D8-BBD7-CCE9431645EC}">
              <a14:shadowObscured xmlns:a14="http://schemas.microsoft.com/office/drawing/2010/main"/>
            </a:ext>
          </a:extLst>
        </p:spPr>
      </p:pic>
      <p:pic>
        <p:nvPicPr>
          <p:cNvPr id="26" name="Picture 25"/>
          <p:cNvPicPr/>
          <p:nvPr/>
        </p:nvPicPr>
        <p:blipFill rotWithShape="1">
          <a:blip r:embed="rId5">
            <a:extLst>
              <a:ext uri="{28A0092B-C50C-407E-A947-70E740481C1C}">
                <a14:useLocalDpi xmlns:a14="http://schemas.microsoft.com/office/drawing/2010/main" val="0"/>
              </a:ext>
            </a:extLst>
          </a:blip>
          <a:srcRect l="2216" t="43343" r="71065" b="23386"/>
          <a:stretch/>
        </p:blipFill>
        <p:spPr bwMode="auto">
          <a:xfrm>
            <a:off x="6073221" y="1533771"/>
            <a:ext cx="2839935" cy="1687285"/>
          </a:xfrm>
          <a:prstGeom prst="rect">
            <a:avLst/>
          </a:prstGeom>
          <a:ln>
            <a:noFill/>
          </a:ln>
          <a:effectLst>
            <a:outerShdw blurRad="50800" dist="38100" dir="5400000" sx="102000" sy="102000" algn="t" rotWithShape="0">
              <a:prstClr val="black">
                <a:alpha val="40000"/>
              </a:prstClr>
            </a:outerShdw>
          </a:effectLst>
          <a:extLst>
            <a:ext uri="{53640926-AAD7-44D8-BBD7-CCE9431645EC}">
              <a14:shadowObscured xmlns:a14="http://schemas.microsoft.com/office/drawing/2010/main"/>
            </a:ext>
          </a:extLst>
        </p:spPr>
      </p:pic>
      <p:pic>
        <p:nvPicPr>
          <p:cNvPr id="27" name="Picture 26"/>
          <p:cNvPicPr/>
          <p:nvPr/>
        </p:nvPicPr>
        <p:blipFill rotWithShape="1">
          <a:blip r:embed="rId6">
            <a:extLst>
              <a:ext uri="{28A0092B-C50C-407E-A947-70E740481C1C}">
                <a14:useLocalDpi xmlns:a14="http://schemas.microsoft.com/office/drawing/2010/main" val="0"/>
              </a:ext>
            </a:extLst>
          </a:blip>
          <a:srcRect l="2339" t="42467" r="71188" b="23604"/>
          <a:stretch/>
        </p:blipFill>
        <p:spPr bwMode="auto">
          <a:xfrm>
            <a:off x="6073220" y="3366833"/>
            <a:ext cx="2839935" cy="1635919"/>
          </a:xfrm>
          <a:prstGeom prst="rect">
            <a:avLst/>
          </a:prstGeom>
          <a:ln>
            <a:noFill/>
          </a:ln>
          <a:effectLst>
            <a:outerShdw blurRad="50800" dist="38100" dir="5400000" sx="104000" sy="104000" algn="t" rotWithShape="0">
              <a:prstClr val="black">
                <a:alpha val="40000"/>
              </a:prstClr>
            </a:outerShdw>
          </a:effectLst>
          <a:extLst>
            <a:ext uri="{53640926-AAD7-44D8-BBD7-CCE9431645EC}">
              <a14:shadowObscured xmlns:a14="http://schemas.microsoft.com/office/drawing/2010/main"/>
            </a:ext>
          </a:extLst>
        </p:spPr>
      </p:pic>
      <p:sp>
        <p:nvSpPr>
          <p:cNvPr id="3" name="Rounded Rectangular Callout 2"/>
          <p:cNvSpPr/>
          <p:nvPr/>
        </p:nvSpPr>
        <p:spPr>
          <a:xfrm>
            <a:off x="75621" y="3067755"/>
            <a:ext cx="2386299" cy="1451147"/>
          </a:xfrm>
          <a:prstGeom prst="wedgeRoundRectCallout">
            <a:avLst/>
          </a:prstGeom>
          <a:solidFill>
            <a:schemeClr val="tx1">
              <a:lumMod val="40000"/>
              <a:lumOff val="6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IN"/>
          </a:p>
        </p:txBody>
      </p:sp>
      <p:sp>
        <p:nvSpPr>
          <p:cNvPr id="28" name="Google Shape;475;p27"/>
          <p:cNvSpPr txBox="1">
            <a:spLocks noGrp="1"/>
          </p:cNvSpPr>
          <p:nvPr>
            <p:ph type="subTitle" idx="2"/>
          </p:nvPr>
        </p:nvSpPr>
        <p:spPr>
          <a:xfrm>
            <a:off x="-414290" y="3457659"/>
            <a:ext cx="2874375" cy="1251091"/>
          </a:xfrm>
          <a:prstGeom prst="rect">
            <a:avLst/>
          </a:prstGeom>
        </p:spPr>
        <p:txBody>
          <a:bodyPr spcFirstLastPara="1" wrap="square" lIns="91425" tIns="91425" rIns="91425" bIns="91425" anchor="t" anchorCtr="0">
            <a:noAutofit/>
          </a:bodyPr>
          <a:lstStyle/>
          <a:p>
            <a:pPr algn="just"/>
            <a:r>
              <a:rPr lang="en-US" b="1" dirty="0" smtClean="0"/>
              <a:t>       </a:t>
            </a:r>
            <a:r>
              <a:rPr lang="en-US" b="1" dirty="0" smtClean="0">
                <a:solidFill>
                  <a:srgbClr val="002845"/>
                </a:solidFill>
              </a:rPr>
              <a:t>So </a:t>
            </a:r>
            <a:r>
              <a:rPr lang="en-US" b="1" dirty="0">
                <a:solidFill>
                  <a:srgbClr val="002845"/>
                </a:solidFill>
              </a:rPr>
              <a:t>as we came to know that maximum times </a:t>
            </a:r>
            <a:r>
              <a:rPr lang="en-US" b="1" dirty="0" smtClean="0">
                <a:solidFill>
                  <a:srgbClr val="002845"/>
                </a:solidFill>
              </a:rPr>
              <a:t>USA hosted </a:t>
            </a:r>
            <a:r>
              <a:rPr lang="en-US" b="1" dirty="0">
                <a:solidFill>
                  <a:srgbClr val="002845"/>
                </a:solidFill>
              </a:rPr>
              <a:t>the Olympics and then France. </a:t>
            </a:r>
            <a:endParaRPr b="1" dirty="0">
              <a:solidFill>
                <a:srgbClr val="002845"/>
              </a:solidFill>
            </a:endParaRPr>
          </a:p>
        </p:txBody>
      </p:sp>
      <p:grpSp>
        <p:nvGrpSpPr>
          <p:cNvPr id="29" name="Google Shape;10859;p60"/>
          <p:cNvGrpSpPr/>
          <p:nvPr/>
        </p:nvGrpSpPr>
        <p:grpSpPr>
          <a:xfrm>
            <a:off x="961591" y="3134577"/>
            <a:ext cx="525218" cy="449673"/>
            <a:chOff x="854261" y="2908813"/>
            <a:chExt cx="377474" cy="335748"/>
          </a:xfrm>
        </p:grpSpPr>
        <p:sp>
          <p:nvSpPr>
            <p:cNvPr id="30" name="Google Shape;10860;p60"/>
            <p:cNvSpPr/>
            <p:nvPr/>
          </p:nvSpPr>
          <p:spPr>
            <a:xfrm>
              <a:off x="896337" y="3079695"/>
              <a:ext cx="47391" cy="17091"/>
            </a:xfrm>
            <a:custGeom>
              <a:avLst/>
              <a:gdLst/>
              <a:ahLst/>
              <a:cxnLst/>
              <a:rect l="l" t="t" r="r" b="b"/>
              <a:pathLst>
                <a:path w="1489" h="537" extrusionOk="0">
                  <a:moveTo>
                    <a:pt x="179" y="1"/>
                  </a:moveTo>
                  <a:cubicBezTo>
                    <a:pt x="96" y="1"/>
                    <a:pt x="0" y="72"/>
                    <a:pt x="0" y="179"/>
                  </a:cubicBezTo>
                  <a:cubicBezTo>
                    <a:pt x="0" y="263"/>
                    <a:pt x="84" y="358"/>
                    <a:pt x="179" y="358"/>
                  </a:cubicBezTo>
                  <a:cubicBezTo>
                    <a:pt x="381" y="358"/>
                    <a:pt x="941" y="382"/>
                    <a:pt x="1227" y="525"/>
                  </a:cubicBezTo>
                  <a:cubicBezTo>
                    <a:pt x="1251" y="537"/>
                    <a:pt x="1274" y="537"/>
                    <a:pt x="1298" y="537"/>
                  </a:cubicBezTo>
                  <a:cubicBezTo>
                    <a:pt x="1358" y="537"/>
                    <a:pt x="1417" y="501"/>
                    <a:pt x="1453" y="441"/>
                  </a:cubicBezTo>
                  <a:cubicBezTo>
                    <a:pt x="1489" y="358"/>
                    <a:pt x="1465" y="251"/>
                    <a:pt x="1370" y="203"/>
                  </a:cubicBezTo>
                  <a:cubicBezTo>
                    <a:pt x="977" y="1"/>
                    <a:pt x="215" y="1"/>
                    <a:pt x="179" y="1"/>
                  </a:cubicBezTo>
                  <a:close/>
                </a:path>
              </a:pathLst>
            </a:custGeom>
            <a:solidFill>
              <a:srgbClr val="657E93"/>
            </a:solidFill>
            <a:ln w="127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38100">
                  <a:solidFill>
                    <a:schemeClr val="tx1"/>
                  </a:solidFill>
                </a:ln>
              </a:endParaRPr>
            </a:p>
          </p:txBody>
        </p:sp>
        <p:sp>
          <p:nvSpPr>
            <p:cNvPr id="31" name="Google Shape;10861;p60"/>
            <p:cNvSpPr/>
            <p:nvPr/>
          </p:nvSpPr>
          <p:spPr>
            <a:xfrm>
              <a:off x="878514" y="3191855"/>
              <a:ext cx="11426" cy="52706"/>
            </a:xfrm>
            <a:custGeom>
              <a:avLst/>
              <a:gdLst/>
              <a:ahLst/>
              <a:cxnLst/>
              <a:rect l="l" t="t" r="r" b="b"/>
              <a:pathLst>
                <a:path w="359" h="1656" extrusionOk="0">
                  <a:moveTo>
                    <a:pt x="179" y="1"/>
                  </a:moveTo>
                  <a:cubicBezTo>
                    <a:pt x="84" y="1"/>
                    <a:pt x="1" y="72"/>
                    <a:pt x="1" y="180"/>
                  </a:cubicBezTo>
                  <a:lnTo>
                    <a:pt x="1" y="1477"/>
                  </a:lnTo>
                  <a:cubicBezTo>
                    <a:pt x="1" y="1561"/>
                    <a:pt x="72" y="1656"/>
                    <a:pt x="179" y="1656"/>
                  </a:cubicBezTo>
                  <a:cubicBezTo>
                    <a:pt x="287" y="1656"/>
                    <a:pt x="358" y="1585"/>
                    <a:pt x="358" y="1477"/>
                  </a:cubicBezTo>
                  <a:lnTo>
                    <a:pt x="358" y="180"/>
                  </a:lnTo>
                  <a:cubicBezTo>
                    <a:pt x="358" y="72"/>
                    <a:pt x="287" y="1"/>
                    <a:pt x="179" y="1"/>
                  </a:cubicBezTo>
                  <a:close/>
                </a:path>
              </a:pathLst>
            </a:custGeom>
            <a:solidFill>
              <a:srgbClr val="657E93"/>
            </a:solidFill>
            <a:ln w="127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38100">
                  <a:solidFill>
                    <a:schemeClr val="tx1"/>
                  </a:solidFill>
                </a:ln>
              </a:endParaRPr>
            </a:p>
          </p:txBody>
        </p:sp>
        <p:sp>
          <p:nvSpPr>
            <p:cNvPr id="32" name="Google Shape;10862;p60"/>
            <p:cNvSpPr/>
            <p:nvPr/>
          </p:nvSpPr>
          <p:spPr>
            <a:xfrm>
              <a:off x="854261" y="3050159"/>
              <a:ext cx="219451" cy="194052"/>
            </a:xfrm>
            <a:custGeom>
              <a:avLst/>
              <a:gdLst/>
              <a:ahLst/>
              <a:cxnLst/>
              <a:rect l="l" t="t" r="r" b="b"/>
              <a:pathLst>
                <a:path w="6895" h="6097" extrusionOk="0">
                  <a:moveTo>
                    <a:pt x="6406" y="679"/>
                  </a:moveTo>
                  <a:lnTo>
                    <a:pt x="6466" y="929"/>
                  </a:lnTo>
                  <a:cubicBezTo>
                    <a:pt x="6490" y="1000"/>
                    <a:pt x="6478" y="1072"/>
                    <a:pt x="6418" y="1119"/>
                  </a:cubicBezTo>
                  <a:lnTo>
                    <a:pt x="6311" y="1226"/>
                  </a:lnTo>
                  <a:lnTo>
                    <a:pt x="6073" y="988"/>
                  </a:lnTo>
                  <a:lnTo>
                    <a:pt x="6406" y="679"/>
                  </a:lnTo>
                  <a:close/>
                  <a:moveTo>
                    <a:pt x="3192" y="345"/>
                  </a:moveTo>
                  <a:lnTo>
                    <a:pt x="3192" y="1060"/>
                  </a:lnTo>
                  <a:cubicBezTo>
                    <a:pt x="3192" y="1179"/>
                    <a:pt x="3156" y="1298"/>
                    <a:pt x="3108" y="1405"/>
                  </a:cubicBezTo>
                  <a:lnTo>
                    <a:pt x="3025" y="1584"/>
                  </a:lnTo>
                  <a:cubicBezTo>
                    <a:pt x="3013" y="1607"/>
                    <a:pt x="3013" y="1619"/>
                    <a:pt x="3013" y="1655"/>
                  </a:cubicBezTo>
                  <a:lnTo>
                    <a:pt x="3013" y="2024"/>
                  </a:lnTo>
                  <a:cubicBezTo>
                    <a:pt x="2989" y="2286"/>
                    <a:pt x="2894" y="2524"/>
                    <a:pt x="2715" y="2703"/>
                  </a:cubicBezTo>
                  <a:cubicBezTo>
                    <a:pt x="2537" y="2881"/>
                    <a:pt x="2275" y="2965"/>
                    <a:pt x="2025" y="2965"/>
                  </a:cubicBezTo>
                  <a:cubicBezTo>
                    <a:pt x="1525" y="2953"/>
                    <a:pt x="1120" y="2500"/>
                    <a:pt x="1120" y="1988"/>
                  </a:cubicBezTo>
                  <a:lnTo>
                    <a:pt x="1120" y="1655"/>
                  </a:lnTo>
                  <a:cubicBezTo>
                    <a:pt x="1120" y="1619"/>
                    <a:pt x="1120" y="1596"/>
                    <a:pt x="1108" y="1584"/>
                  </a:cubicBezTo>
                  <a:lnTo>
                    <a:pt x="1001" y="1369"/>
                  </a:lnTo>
                  <a:cubicBezTo>
                    <a:pt x="953" y="1298"/>
                    <a:pt x="941" y="1203"/>
                    <a:pt x="941" y="1119"/>
                  </a:cubicBezTo>
                  <a:lnTo>
                    <a:pt x="941" y="1107"/>
                  </a:lnTo>
                  <a:cubicBezTo>
                    <a:pt x="941" y="691"/>
                    <a:pt x="1287" y="345"/>
                    <a:pt x="1703" y="345"/>
                  </a:cubicBezTo>
                  <a:close/>
                  <a:moveTo>
                    <a:pt x="2442" y="3227"/>
                  </a:moveTo>
                  <a:cubicBezTo>
                    <a:pt x="2454" y="3298"/>
                    <a:pt x="2477" y="3334"/>
                    <a:pt x="2489" y="3381"/>
                  </a:cubicBezTo>
                  <a:lnTo>
                    <a:pt x="2323" y="3548"/>
                  </a:lnTo>
                  <a:cubicBezTo>
                    <a:pt x="2251" y="3620"/>
                    <a:pt x="2156" y="3655"/>
                    <a:pt x="2059" y="3655"/>
                  </a:cubicBezTo>
                  <a:cubicBezTo>
                    <a:pt x="1962" y="3655"/>
                    <a:pt x="1864" y="3620"/>
                    <a:pt x="1787" y="3548"/>
                  </a:cubicBezTo>
                  <a:lnTo>
                    <a:pt x="1644" y="3393"/>
                  </a:lnTo>
                  <a:cubicBezTo>
                    <a:pt x="1656" y="3358"/>
                    <a:pt x="1668" y="3286"/>
                    <a:pt x="1668" y="3227"/>
                  </a:cubicBezTo>
                  <a:cubicBezTo>
                    <a:pt x="1775" y="3262"/>
                    <a:pt x="1894" y="3286"/>
                    <a:pt x="2013" y="3286"/>
                  </a:cubicBezTo>
                  <a:lnTo>
                    <a:pt x="2061" y="3286"/>
                  </a:lnTo>
                  <a:cubicBezTo>
                    <a:pt x="2192" y="3286"/>
                    <a:pt x="2323" y="3274"/>
                    <a:pt x="2442" y="3227"/>
                  </a:cubicBezTo>
                  <a:close/>
                  <a:moveTo>
                    <a:pt x="1680" y="0"/>
                  </a:moveTo>
                  <a:cubicBezTo>
                    <a:pt x="1072" y="0"/>
                    <a:pt x="584" y="500"/>
                    <a:pt x="584" y="1107"/>
                  </a:cubicBezTo>
                  <a:lnTo>
                    <a:pt x="584" y="1119"/>
                  </a:lnTo>
                  <a:cubicBezTo>
                    <a:pt x="584" y="1250"/>
                    <a:pt x="608" y="1405"/>
                    <a:pt x="668" y="1524"/>
                  </a:cubicBezTo>
                  <a:lnTo>
                    <a:pt x="763" y="1703"/>
                  </a:lnTo>
                  <a:lnTo>
                    <a:pt x="763" y="1988"/>
                  </a:lnTo>
                  <a:cubicBezTo>
                    <a:pt x="763" y="2429"/>
                    <a:pt x="977" y="2834"/>
                    <a:pt x="1311" y="3072"/>
                  </a:cubicBezTo>
                  <a:lnTo>
                    <a:pt x="1311" y="3215"/>
                  </a:lnTo>
                  <a:cubicBezTo>
                    <a:pt x="1311" y="3310"/>
                    <a:pt x="1251" y="3381"/>
                    <a:pt x="1156" y="3417"/>
                  </a:cubicBezTo>
                  <a:lnTo>
                    <a:pt x="537" y="3596"/>
                  </a:lnTo>
                  <a:cubicBezTo>
                    <a:pt x="227" y="3679"/>
                    <a:pt x="1" y="3965"/>
                    <a:pt x="1" y="4286"/>
                  </a:cubicBezTo>
                  <a:lnTo>
                    <a:pt x="1" y="5917"/>
                  </a:lnTo>
                  <a:cubicBezTo>
                    <a:pt x="1" y="6001"/>
                    <a:pt x="72" y="6096"/>
                    <a:pt x="179" y="6096"/>
                  </a:cubicBezTo>
                  <a:cubicBezTo>
                    <a:pt x="287" y="6096"/>
                    <a:pt x="358" y="6013"/>
                    <a:pt x="358" y="5917"/>
                  </a:cubicBezTo>
                  <a:lnTo>
                    <a:pt x="358" y="4310"/>
                  </a:lnTo>
                  <a:cubicBezTo>
                    <a:pt x="358" y="4143"/>
                    <a:pt x="477" y="3977"/>
                    <a:pt x="644" y="3929"/>
                  </a:cubicBezTo>
                  <a:lnTo>
                    <a:pt x="1263" y="3751"/>
                  </a:lnTo>
                  <a:cubicBezTo>
                    <a:pt x="1322" y="3739"/>
                    <a:pt x="1370" y="3715"/>
                    <a:pt x="1418" y="3679"/>
                  </a:cubicBezTo>
                  <a:lnTo>
                    <a:pt x="1513" y="3786"/>
                  </a:lnTo>
                  <a:cubicBezTo>
                    <a:pt x="1668" y="3929"/>
                    <a:pt x="1846" y="3989"/>
                    <a:pt x="2037" y="3989"/>
                  </a:cubicBezTo>
                  <a:cubicBezTo>
                    <a:pt x="2227" y="3989"/>
                    <a:pt x="2406" y="3917"/>
                    <a:pt x="2561" y="3786"/>
                  </a:cubicBezTo>
                  <a:lnTo>
                    <a:pt x="2727" y="3620"/>
                  </a:lnTo>
                  <a:cubicBezTo>
                    <a:pt x="2799" y="3655"/>
                    <a:pt x="2870" y="3679"/>
                    <a:pt x="2966" y="3679"/>
                  </a:cubicBezTo>
                  <a:lnTo>
                    <a:pt x="3001" y="3679"/>
                  </a:lnTo>
                  <a:cubicBezTo>
                    <a:pt x="3144" y="3679"/>
                    <a:pt x="3275" y="3620"/>
                    <a:pt x="3382" y="3524"/>
                  </a:cubicBezTo>
                  <a:lnTo>
                    <a:pt x="5823" y="1226"/>
                  </a:lnTo>
                  <a:lnTo>
                    <a:pt x="6061" y="1465"/>
                  </a:lnTo>
                  <a:lnTo>
                    <a:pt x="3239" y="4274"/>
                  </a:lnTo>
                  <a:cubicBezTo>
                    <a:pt x="3061" y="4453"/>
                    <a:pt x="2977" y="4679"/>
                    <a:pt x="2977" y="4917"/>
                  </a:cubicBezTo>
                  <a:lnTo>
                    <a:pt x="2977" y="5906"/>
                  </a:lnTo>
                  <a:cubicBezTo>
                    <a:pt x="2977" y="6001"/>
                    <a:pt x="3049" y="6096"/>
                    <a:pt x="3156" y="6096"/>
                  </a:cubicBezTo>
                  <a:cubicBezTo>
                    <a:pt x="3239" y="6096"/>
                    <a:pt x="3335" y="6013"/>
                    <a:pt x="3335" y="5906"/>
                  </a:cubicBezTo>
                  <a:lnTo>
                    <a:pt x="3335" y="4917"/>
                  </a:lnTo>
                  <a:cubicBezTo>
                    <a:pt x="3335" y="4763"/>
                    <a:pt x="3394" y="4620"/>
                    <a:pt x="3501" y="4513"/>
                  </a:cubicBezTo>
                  <a:lnTo>
                    <a:pt x="6656" y="1357"/>
                  </a:lnTo>
                  <a:cubicBezTo>
                    <a:pt x="6787" y="1226"/>
                    <a:pt x="6847" y="1024"/>
                    <a:pt x="6799" y="834"/>
                  </a:cubicBezTo>
                  <a:lnTo>
                    <a:pt x="6704" y="405"/>
                  </a:lnTo>
                  <a:lnTo>
                    <a:pt x="6823" y="298"/>
                  </a:lnTo>
                  <a:cubicBezTo>
                    <a:pt x="6895" y="238"/>
                    <a:pt x="6895" y="119"/>
                    <a:pt x="6823" y="60"/>
                  </a:cubicBezTo>
                  <a:cubicBezTo>
                    <a:pt x="6793" y="24"/>
                    <a:pt x="6749" y="6"/>
                    <a:pt x="6704" y="6"/>
                  </a:cubicBezTo>
                  <a:cubicBezTo>
                    <a:pt x="6659" y="6"/>
                    <a:pt x="6615" y="24"/>
                    <a:pt x="6585" y="60"/>
                  </a:cubicBezTo>
                  <a:lnTo>
                    <a:pt x="3156" y="3274"/>
                  </a:lnTo>
                  <a:cubicBezTo>
                    <a:pt x="3132" y="3310"/>
                    <a:pt x="3073" y="3334"/>
                    <a:pt x="3025" y="3334"/>
                  </a:cubicBezTo>
                  <a:lnTo>
                    <a:pt x="2977" y="3334"/>
                  </a:lnTo>
                  <a:cubicBezTo>
                    <a:pt x="2870" y="3334"/>
                    <a:pt x="2787" y="3250"/>
                    <a:pt x="2787" y="3143"/>
                  </a:cubicBezTo>
                  <a:lnTo>
                    <a:pt x="2787" y="3084"/>
                  </a:lnTo>
                  <a:cubicBezTo>
                    <a:pt x="2846" y="3036"/>
                    <a:pt x="2906" y="3000"/>
                    <a:pt x="2942" y="2953"/>
                  </a:cubicBezTo>
                  <a:cubicBezTo>
                    <a:pt x="3204" y="2715"/>
                    <a:pt x="3335" y="2381"/>
                    <a:pt x="3335" y="2024"/>
                  </a:cubicBezTo>
                  <a:lnTo>
                    <a:pt x="3335" y="1703"/>
                  </a:lnTo>
                  <a:lnTo>
                    <a:pt x="3406" y="1572"/>
                  </a:lnTo>
                  <a:cubicBezTo>
                    <a:pt x="3477" y="1417"/>
                    <a:pt x="3525" y="1238"/>
                    <a:pt x="3525" y="1072"/>
                  </a:cubicBezTo>
                  <a:lnTo>
                    <a:pt x="3525" y="179"/>
                  </a:lnTo>
                  <a:cubicBezTo>
                    <a:pt x="3525" y="95"/>
                    <a:pt x="3454" y="0"/>
                    <a:pt x="3347" y="0"/>
                  </a:cubicBezTo>
                  <a:close/>
                </a:path>
              </a:pathLst>
            </a:custGeom>
            <a:solidFill>
              <a:srgbClr val="657E93"/>
            </a:solidFill>
            <a:ln w="127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38100">
                  <a:solidFill>
                    <a:schemeClr val="tx1"/>
                  </a:solidFill>
                </a:ln>
              </a:endParaRPr>
            </a:p>
          </p:txBody>
        </p:sp>
        <p:sp>
          <p:nvSpPr>
            <p:cNvPr id="33" name="Google Shape;10863;p60"/>
            <p:cNvSpPr/>
            <p:nvPr/>
          </p:nvSpPr>
          <p:spPr>
            <a:xfrm>
              <a:off x="1008115" y="2908813"/>
              <a:ext cx="223620" cy="188355"/>
            </a:xfrm>
            <a:custGeom>
              <a:avLst/>
              <a:gdLst/>
              <a:ahLst/>
              <a:cxnLst/>
              <a:rect l="l" t="t" r="r" b="b"/>
              <a:pathLst>
                <a:path w="7026" h="5918" extrusionOk="0">
                  <a:moveTo>
                    <a:pt x="560" y="0"/>
                  </a:moveTo>
                  <a:cubicBezTo>
                    <a:pt x="263" y="0"/>
                    <a:pt x="1" y="238"/>
                    <a:pt x="1" y="548"/>
                  </a:cubicBezTo>
                  <a:lnTo>
                    <a:pt x="1" y="5251"/>
                  </a:lnTo>
                  <a:cubicBezTo>
                    <a:pt x="1" y="5334"/>
                    <a:pt x="84" y="5429"/>
                    <a:pt x="179" y="5429"/>
                  </a:cubicBezTo>
                  <a:cubicBezTo>
                    <a:pt x="287" y="5429"/>
                    <a:pt x="358" y="5358"/>
                    <a:pt x="358" y="5251"/>
                  </a:cubicBezTo>
                  <a:lnTo>
                    <a:pt x="358" y="548"/>
                  </a:lnTo>
                  <a:cubicBezTo>
                    <a:pt x="358" y="441"/>
                    <a:pt x="453" y="357"/>
                    <a:pt x="560" y="357"/>
                  </a:cubicBezTo>
                  <a:lnTo>
                    <a:pt x="6478" y="357"/>
                  </a:lnTo>
                  <a:cubicBezTo>
                    <a:pt x="6585" y="357"/>
                    <a:pt x="6668" y="441"/>
                    <a:pt x="6668" y="548"/>
                  </a:cubicBezTo>
                  <a:lnTo>
                    <a:pt x="6668" y="5370"/>
                  </a:lnTo>
                  <a:cubicBezTo>
                    <a:pt x="6668" y="5477"/>
                    <a:pt x="6585" y="5560"/>
                    <a:pt x="6478" y="5560"/>
                  </a:cubicBezTo>
                  <a:lnTo>
                    <a:pt x="2525" y="5560"/>
                  </a:lnTo>
                  <a:cubicBezTo>
                    <a:pt x="2430" y="5560"/>
                    <a:pt x="2346" y="5632"/>
                    <a:pt x="2346" y="5739"/>
                  </a:cubicBezTo>
                  <a:cubicBezTo>
                    <a:pt x="2346" y="5846"/>
                    <a:pt x="2418" y="5917"/>
                    <a:pt x="2525" y="5917"/>
                  </a:cubicBezTo>
                  <a:lnTo>
                    <a:pt x="6478" y="5917"/>
                  </a:lnTo>
                  <a:cubicBezTo>
                    <a:pt x="6775" y="5917"/>
                    <a:pt x="7025" y="5679"/>
                    <a:pt x="7025" y="5370"/>
                  </a:cubicBezTo>
                  <a:lnTo>
                    <a:pt x="7025" y="548"/>
                  </a:lnTo>
                  <a:cubicBezTo>
                    <a:pt x="7025" y="226"/>
                    <a:pt x="6787" y="0"/>
                    <a:pt x="6490" y="0"/>
                  </a:cubicBezTo>
                  <a:close/>
                </a:path>
              </a:pathLst>
            </a:custGeom>
            <a:solidFill>
              <a:srgbClr val="657E93"/>
            </a:solidFill>
            <a:ln w="127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38100">
                  <a:solidFill>
                    <a:schemeClr val="tx1"/>
                  </a:solidFill>
                </a:ln>
              </a:endParaRPr>
            </a:p>
          </p:txBody>
        </p:sp>
        <p:sp>
          <p:nvSpPr>
            <p:cNvPr id="34" name="Google Shape;10864;p60"/>
            <p:cNvSpPr/>
            <p:nvPr/>
          </p:nvSpPr>
          <p:spPr>
            <a:xfrm>
              <a:off x="1037301" y="2944046"/>
              <a:ext cx="165248" cy="105763"/>
            </a:xfrm>
            <a:custGeom>
              <a:avLst/>
              <a:gdLst/>
              <a:ahLst/>
              <a:cxnLst/>
              <a:rect l="l" t="t" r="r" b="b"/>
              <a:pathLst>
                <a:path w="5192" h="3323" extrusionOk="0">
                  <a:moveTo>
                    <a:pt x="4084" y="0"/>
                  </a:moveTo>
                  <a:cubicBezTo>
                    <a:pt x="4001" y="0"/>
                    <a:pt x="3906" y="84"/>
                    <a:pt x="3906" y="179"/>
                  </a:cubicBezTo>
                  <a:cubicBezTo>
                    <a:pt x="3906" y="286"/>
                    <a:pt x="3989" y="358"/>
                    <a:pt x="4084" y="358"/>
                  </a:cubicBezTo>
                  <a:lnTo>
                    <a:pt x="4596" y="358"/>
                  </a:lnTo>
                  <a:lnTo>
                    <a:pt x="2691" y="2263"/>
                  </a:lnTo>
                  <a:lnTo>
                    <a:pt x="1882" y="1465"/>
                  </a:lnTo>
                  <a:cubicBezTo>
                    <a:pt x="1846" y="1429"/>
                    <a:pt x="1801" y="1411"/>
                    <a:pt x="1758" y="1411"/>
                  </a:cubicBezTo>
                  <a:cubicBezTo>
                    <a:pt x="1715" y="1411"/>
                    <a:pt x="1673" y="1429"/>
                    <a:pt x="1644" y="1465"/>
                  </a:cubicBezTo>
                  <a:lnTo>
                    <a:pt x="72" y="3036"/>
                  </a:lnTo>
                  <a:cubicBezTo>
                    <a:pt x="1" y="3120"/>
                    <a:pt x="1" y="3215"/>
                    <a:pt x="72" y="3275"/>
                  </a:cubicBezTo>
                  <a:cubicBezTo>
                    <a:pt x="96" y="3310"/>
                    <a:pt x="143" y="3322"/>
                    <a:pt x="191" y="3322"/>
                  </a:cubicBezTo>
                  <a:cubicBezTo>
                    <a:pt x="239" y="3322"/>
                    <a:pt x="274" y="3310"/>
                    <a:pt x="310" y="3275"/>
                  </a:cubicBezTo>
                  <a:lnTo>
                    <a:pt x="1763" y="1822"/>
                  </a:lnTo>
                  <a:lnTo>
                    <a:pt x="2572" y="2620"/>
                  </a:lnTo>
                  <a:cubicBezTo>
                    <a:pt x="2608" y="2661"/>
                    <a:pt x="2653" y="2682"/>
                    <a:pt x="2696" y="2682"/>
                  </a:cubicBezTo>
                  <a:cubicBezTo>
                    <a:pt x="2739" y="2682"/>
                    <a:pt x="2781" y="2661"/>
                    <a:pt x="2810" y="2620"/>
                  </a:cubicBezTo>
                  <a:lnTo>
                    <a:pt x="4835" y="596"/>
                  </a:lnTo>
                  <a:lnTo>
                    <a:pt x="4835" y="1108"/>
                  </a:lnTo>
                  <a:cubicBezTo>
                    <a:pt x="4835" y="1191"/>
                    <a:pt x="4906" y="1286"/>
                    <a:pt x="5013" y="1286"/>
                  </a:cubicBezTo>
                  <a:cubicBezTo>
                    <a:pt x="5120" y="1286"/>
                    <a:pt x="5192" y="1215"/>
                    <a:pt x="5192" y="1108"/>
                  </a:cubicBezTo>
                  <a:lnTo>
                    <a:pt x="5192" y="179"/>
                  </a:lnTo>
                  <a:cubicBezTo>
                    <a:pt x="5192" y="84"/>
                    <a:pt x="5120" y="0"/>
                    <a:pt x="5013" y="0"/>
                  </a:cubicBezTo>
                  <a:close/>
                </a:path>
              </a:pathLst>
            </a:custGeom>
            <a:solidFill>
              <a:srgbClr val="657E93"/>
            </a:solidFill>
            <a:ln w="12700">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ln w="38100">
                  <a:solidFill>
                    <a:schemeClr val="tx1"/>
                  </a:solidFill>
                </a:ln>
              </a:endParaRPr>
            </a:p>
          </p:txBody>
        </p:sp>
      </p:grpSp>
    </p:spTree>
    <p:extLst>
      <p:ext uri="{BB962C8B-B14F-4D97-AF65-F5344CB8AC3E}">
        <p14:creationId xmlns:p14="http://schemas.microsoft.com/office/powerpoint/2010/main" val="10555800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pic>
        <p:nvPicPr>
          <p:cNvPr id="6" name="Picture 5"/>
          <p:cNvPicPr/>
          <p:nvPr/>
        </p:nvPicPr>
        <p:blipFill rotWithShape="1">
          <a:blip r:embed="rId3">
            <a:extLst>
              <a:ext uri="{28A0092B-C50C-407E-A947-70E740481C1C}">
                <a14:useLocalDpi xmlns:a14="http://schemas.microsoft.com/office/drawing/2010/main" val="0"/>
              </a:ext>
            </a:extLst>
          </a:blip>
          <a:srcRect l="29551" t="42685" r="36343" b="23386"/>
          <a:stretch/>
        </p:blipFill>
        <p:spPr bwMode="auto">
          <a:xfrm>
            <a:off x="220088" y="210206"/>
            <a:ext cx="4604831" cy="2318986"/>
          </a:xfrm>
          <a:prstGeom prst="rect">
            <a:avLst/>
          </a:prstGeom>
          <a:ln>
            <a:noFill/>
          </a:ln>
          <a:effectLst>
            <a:reflection blurRad="12700" stA="19000" endPos="16000" dir="5400000" sy="-100000" algn="bl" rotWithShape="0"/>
          </a:effectLst>
          <a:extLst>
            <a:ext uri="{53640926-AAD7-44D8-BBD7-CCE9431645EC}">
              <a14:shadowObscured xmlns:a14="http://schemas.microsoft.com/office/drawing/2010/main"/>
            </a:ext>
          </a:extLst>
        </p:spPr>
      </p:pic>
      <p:pic>
        <p:nvPicPr>
          <p:cNvPr id="7" name="Picture 6"/>
          <p:cNvPicPr/>
          <p:nvPr/>
        </p:nvPicPr>
        <p:blipFill rotWithShape="1">
          <a:blip r:embed="rId4">
            <a:extLst>
              <a:ext uri="{28A0092B-C50C-407E-A947-70E740481C1C}">
                <a14:useLocalDpi xmlns:a14="http://schemas.microsoft.com/office/drawing/2010/main" val="0"/>
              </a:ext>
            </a:extLst>
          </a:blip>
          <a:srcRect l="64519" t="43123" r="3591" b="23167"/>
          <a:stretch/>
        </p:blipFill>
        <p:spPr bwMode="auto">
          <a:xfrm>
            <a:off x="4727643" y="2684835"/>
            <a:ext cx="4273685" cy="2191966"/>
          </a:xfrm>
          <a:prstGeom prst="rect">
            <a:avLst/>
          </a:prstGeom>
          <a:ln>
            <a:noFill/>
          </a:ln>
          <a:effectLst>
            <a:outerShdw blurRad="63500" sx="105000" sy="105000" algn="ctr" rotWithShape="0">
              <a:prstClr val="black">
                <a:alpha val="40000"/>
              </a:prstClr>
            </a:outerShdw>
          </a:effectLst>
          <a:extLst>
            <a:ext uri="{53640926-AAD7-44D8-BBD7-CCE9431645EC}">
              <a14:shadowObscured xmlns:a14="http://schemas.microsoft.com/office/drawing/2010/main"/>
            </a:ext>
          </a:extLst>
        </p:spPr>
      </p:pic>
      <p:sp>
        <p:nvSpPr>
          <p:cNvPr id="8" name="Google Shape;479;p27"/>
          <p:cNvSpPr txBox="1">
            <a:spLocks/>
          </p:cNvSpPr>
          <p:nvPr/>
        </p:nvSpPr>
        <p:spPr>
          <a:xfrm>
            <a:off x="4988210" y="210206"/>
            <a:ext cx="4013117" cy="2318986"/>
          </a:xfrm>
          <a:prstGeom prst="rect">
            <a:avLst/>
          </a:prstGeom>
          <a:solidFill>
            <a:srgbClr val="002845"/>
          </a:solidFill>
          <a:ln w="28575">
            <a:solidFill>
              <a:srgbClr val="0070C0"/>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IN" sz="1100" b="1" dirty="0">
                <a:solidFill>
                  <a:srgbClr val="FFD6E1"/>
                </a:solidFill>
              </a:rPr>
              <a:t>From above the big orange bars clearly showcase that whenever USA hosted Summer Olympics its performance is extremely well and in that year USA has won above 800 medals every time.</a:t>
            </a:r>
          </a:p>
          <a:p>
            <a:pPr algn="just"/>
            <a:r>
              <a:rPr lang="en-IN" sz="1100" b="1" dirty="0">
                <a:solidFill>
                  <a:srgbClr val="FFD6E1"/>
                </a:solidFill>
              </a:rPr>
              <a:t>The small navy blue bars is for hosting winter Olympics. Although they are not that much giant but still if we compare them to the performance of USA only in winter Olympics then they are also pretty well. </a:t>
            </a:r>
          </a:p>
          <a:p>
            <a:pPr algn="just"/>
            <a:r>
              <a:rPr lang="en-IN" sz="1100" b="1" dirty="0">
                <a:solidFill>
                  <a:srgbClr val="FFD6E1"/>
                </a:solidFill>
              </a:rPr>
              <a:t>Also one thing that needed to be focus is that in 1904 USA hosted the Olympics for the very first time and before that its performance in Olympics is very poor. But after it hosted the graph of USA arises in every upcoming Olympic event. </a:t>
            </a:r>
          </a:p>
        </p:txBody>
      </p:sp>
      <p:sp>
        <p:nvSpPr>
          <p:cNvPr id="9" name="Google Shape;479;p27"/>
          <p:cNvSpPr txBox="1">
            <a:spLocks/>
          </p:cNvSpPr>
          <p:nvPr/>
        </p:nvSpPr>
        <p:spPr>
          <a:xfrm>
            <a:off x="220088" y="3263882"/>
            <a:ext cx="4287618" cy="1624826"/>
          </a:xfrm>
          <a:prstGeom prst="rect">
            <a:avLst/>
          </a:prstGeom>
          <a:solidFill>
            <a:srgbClr val="002845"/>
          </a:solidFill>
          <a:ln w="28575">
            <a:solidFill>
              <a:srgbClr val="0070C0"/>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IN" sz="1100" b="1" dirty="0">
                <a:solidFill>
                  <a:srgbClr val="FFD6E1"/>
                </a:solidFill>
              </a:rPr>
              <a:t>Like USA, France being the second country who has hosted Olympics for maximum number of times. Here also we can see the big bars in orange, pink and navy blue colours wonderfully depicting that how well France have performed when it hosted the Olympics. </a:t>
            </a:r>
          </a:p>
          <a:p>
            <a:pPr algn="just"/>
            <a:r>
              <a:rPr lang="en-IN" sz="1100" b="1" dirty="0">
                <a:solidFill>
                  <a:srgbClr val="FFD6E1"/>
                </a:solidFill>
              </a:rPr>
              <a:t>Moreover the performance of France has also being improving in every upcoming Olympic event after it hosted the Olympics.</a:t>
            </a:r>
          </a:p>
        </p:txBody>
      </p:sp>
    </p:spTree>
    <p:extLst>
      <p:ext uri="{BB962C8B-B14F-4D97-AF65-F5344CB8AC3E}">
        <p14:creationId xmlns:p14="http://schemas.microsoft.com/office/powerpoint/2010/main" val="25171963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37"/>
          <p:cNvSpPr txBox="1">
            <a:spLocks noGrp="1"/>
          </p:cNvSpPr>
          <p:nvPr>
            <p:ph type="title"/>
          </p:nvPr>
        </p:nvSpPr>
        <p:spPr>
          <a:xfrm>
            <a:off x="2037000" y="1496400"/>
            <a:ext cx="5070000" cy="215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THANK </a:t>
            </a:r>
            <a:r>
              <a:rPr lang="en" dirty="0" smtClean="0">
                <a:solidFill>
                  <a:schemeClr val="accent3"/>
                </a:solidFill>
              </a:rPr>
              <a:t>YOU</a:t>
            </a:r>
            <a:endParaRPr dirty="0">
              <a:solidFill>
                <a:schemeClr val="accent3"/>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66;p26"/>
          <p:cNvSpPr txBox="1">
            <a:spLocks noGrp="1"/>
          </p:cNvSpPr>
          <p:nvPr>
            <p:ph type="ctrTitle"/>
          </p:nvPr>
        </p:nvSpPr>
        <p:spPr>
          <a:xfrm>
            <a:off x="705911" y="261257"/>
            <a:ext cx="4628879" cy="595086"/>
          </a:xfrm>
          <a:prstGeom prst="rect">
            <a:avLst/>
          </a:prstGeom>
          <a:solidFill>
            <a:srgbClr val="002845"/>
          </a:solidFill>
          <a:ln w="28575">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t>ABOUT</a:t>
            </a:r>
            <a:r>
              <a:rPr lang="en" sz="3600" dirty="0" smtClean="0"/>
              <a:t> </a:t>
            </a:r>
            <a:r>
              <a:rPr lang="en" sz="4000" dirty="0" smtClean="0"/>
              <a:t>THE PROJECT:</a:t>
            </a:r>
            <a:endParaRPr sz="3600" dirty="0"/>
          </a:p>
        </p:txBody>
      </p:sp>
      <p:sp>
        <p:nvSpPr>
          <p:cNvPr id="6" name="Google Shape;465;p26"/>
          <p:cNvSpPr txBox="1">
            <a:spLocks/>
          </p:cNvSpPr>
          <p:nvPr/>
        </p:nvSpPr>
        <p:spPr>
          <a:xfrm>
            <a:off x="807779" y="1248075"/>
            <a:ext cx="4081993" cy="3786900"/>
          </a:xfrm>
          <a:prstGeom prst="rect">
            <a:avLst/>
          </a:prstGeom>
          <a:solidFill>
            <a:srgbClr val="00284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marL="0" indent="0" algn="just"/>
            <a:endParaRPr lang="en-IN" sz="1400" dirty="0"/>
          </a:p>
          <a:p>
            <a:pPr marL="0" indent="0" algn="just"/>
            <a:r>
              <a:rPr lang="en-IN" sz="1400" dirty="0"/>
              <a:t>The Olympic Games began in ancient Greece. </a:t>
            </a:r>
            <a:endParaRPr lang="en-US" sz="1400" dirty="0" smtClean="0"/>
          </a:p>
        </p:txBody>
      </p:sp>
      <p:grpSp>
        <p:nvGrpSpPr>
          <p:cNvPr id="9" name="Google Shape;13222;p64"/>
          <p:cNvGrpSpPr/>
          <p:nvPr/>
        </p:nvGrpSpPr>
        <p:grpSpPr>
          <a:xfrm>
            <a:off x="5533396" y="261257"/>
            <a:ext cx="694812" cy="595086"/>
            <a:chOff x="3214972" y="3359188"/>
            <a:chExt cx="346406" cy="347552"/>
          </a:xfrm>
        </p:grpSpPr>
        <p:sp>
          <p:nvSpPr>
            <p:cNvPr id="10" name="Google Shape;13223;p64"/>
            <p:cNvSpPr/>
            <p:nvPr/>
          </p:nvSpPr>
          <p:spPr>
            <a:xfrm>
              <a:off x="3301772" y="3386084"/>
              <a:ext cx="71649" cy="11395"/>
            </a:xfrm>
            <a:custGeom>
              <a:avLst/>
              <a:gdLst/>
              <a:ahLst/>
              <a:cxnLst/>
              <a:rect l="l" t="t" r="r" b="b"/>
              <a:pathLst>
                <a:path w="2251" h="358" extrusionOk="0">
                  <a:moveTo>
                    <a:pt x="179" y="0"/>
                  </a:moveTo>
                  <a:cubicBezTo>
                    <a:pt x="95" y="0"/>
                    <a:pt x="0" y="72"/>
                    <a:pt x="0" y="179"/>
                  </a:cubicBezTo>
                  <a:cubicBezTo>
                    <a:pt x="24" y="286"/>
                    <a:pt x="95" y="358"/>
                    <a:pt x="179" y="358"/>
                  </a:cubicBezTo>
                  <a:lnTo>
                    <a:pt x="2072" y="358"/>
                  </a:lnTo>
                  <a:cubicBezTo>
                    <a:pt x="2167" y="358"/>
                    <a:pt x="2250" y="286"/>
                    <a:pt x="2250" y="179"/>
                  </a:cubicBezTo>
                  <a:cubicBezTo>
                    <a:pt x="2250" y="84"/>
                    <a:pt x="2179"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224;p64"/>
            <p:cNvSpPr/>
            <p:nvPr/>
          </p:nvSpPr>
          <p:spPr>
            <a:xfrm>
              <a:off x="3301772" y="3410339"/>
              <a:ext cx="131904" cy="11395"/>
            </a:xfrm>
            <a:custGeom>
              <a:avLst/>
              <a:gdLst/>
              <a:ahLst/>
              <a:cxnLst/>
              <a:rect l="l" t="t" r="r" b="b"/>
              <a:pathLst>
                <a:path w="4144" h="358" extrusionOk="0">
                  <a:moveTo>
                    <a:pt x="179" y="0"/>
                  </a:moveTo>
                  <a:cubicBezTo>
                    <a:pt x="95" y="0"/>
                    <a:pt x="0" y="72"/>
                    <a:pt x="0" y="179"/>
                  </a:cubicBezTo>
                  <a:cubicBezTo>
                    <a:pt x="0" y="286"/>
                    <a:pt x="95" y="358"/>
                    <a:pt x="179" y="358"/>
                  </a:cubicBezTo>
                  <a:lnTo>
                    <a:pt x="3965" y="358"/>
                  </a:lnTo>
                  <a:cubicBezTo>
                    <a:pt x="4048" y="358"/>
                    <a:pt x="4144" y="286"/>
                    <a:pt x="4144" y="179"/>
                  </a:cubicBezTo>
                  <a:cubicBezTo>
                    <a:pt x="4144" y="72"/>
                    <a:pt x="4072" y="0"/>
                    <a:pt x="3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225;p64"/>
            <p:cNvSpPr/>
            <p:nvPr/>
          </p:nvSpPr>
          <p:spPr>
            <a:xfrm>
              <a:off x="3301772" y="3484980"/>
              <a:ext cx="71649" cy="11427"/>
            </a:xfrm>
            <a:custGeom>
              <a:avLst/>
              <a:gdLst/>
              <a:ahLst/>
              <a:cxnLst/>
              <a:rect l="l" t="t" r="r" b="b"/>
              <a:pathLst>
                <a:path w="2251" h="359" extrusionOk="0">
                  <a:moveTo>
                    <a:pt x="179" y="1"/>
                  </a:moveTo>
                  <a:cubicBezTo>
                    <a:pt x="95" y="1"/>
                    <a:pt x="0" y="72"/>
                    <a:pt x="0" y="180"/>
                  </a:cubicBezTo>
                  <a:cubicBezTo>
                    <a:pt x="24" y="287"/>
                    <a:pt x="95" y="358"/>
                    <a:pt x="179" y="358"/>
                  </a:cubicBezTo>
                  <a:lnTo>
                    <a:pt x="2072" y="358"/>
                  </a:lnTo>
                  <a:cubicBezTo>
                    <a:pt x="2167" y="358"/>
                    <a:pt x="2250" y="287"/>
                    <a:pt x="2250" y="180"/>
                  </a:cubicBezTo>
                  <a:cubicBezTo>
                    <a:pt x="2250" y="96"/>
                    <a:pt x="2179" y="1"/>
                    <a:pt x="2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226;p64"/>
            <p:cNvSpPr/>
            <p:nvPr/>
          </p:nvSpPr>
          <p:spPr>
            <a:xfrm>
              <a:off x="3301772" y="3509234"/>
              <a:ext cx="130758" cy="11427"/>
            </a:xfrm>
            <a:custGeom>
              <a:avLst/>
              <a:gdLst/>
              <a:ahLst/>
              <a:cxnLst/>
              <a:rect l="l" t="t" r="r" b="b"/>
              <a:pathLst>
                <a:path w="4108" h="359" extrusionOk="0">
                  <a:moveTo>
                    <a:pt x="179" y="1"/>
                  </a:moveTo>
                  <a:cubicBezTo>
                    <a:pt x="95" y="1"/>
                    <a:pt x="0" y="72"/>
                    <a:pt x="0" y="180"/>
                  </a:cubicBezTo>
                  <a:cubicBezTo>
                    <a:pt x="24" y="287"/>
                    <a:pt x="95" y="358"/>
                    <a:pt x="179" y="358"/>
                  </a:cubicBezTo>
                  <a:lnTo>
                    <a:pt x="3929" y="358"/>
                  </a:lnTo>
                  <a:cubicBezTo>
                    <a:pt x="4024" y="358"/>
                    <a:pt x="4108" y="287"/>
                    <a:pt x="4108" y="180"/>
                  </a:cubicBezTo>
                  <a:cubicBezTo>
                    <a:pt x="4108" y="84"/>
                    <a:pt x="4036" y="1"/>
                    <a:pt x="3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27;p64"/>
            <p:cNvSpPr/>
            <p:nvPr/>
          </p:nvSpPr>
          <p:spPr>
            <a:xfrm>
              <a:off x="3301772" y="3584671"/>
              <a:ext cx="71649" cy="11395"/>
            </a:xfrm>
            <a:custGeom>
              <a:avLst/>
              <a:gdLst/>
              <a:ahLst/>
              <a:cxnLst/>
              <a:rect l="l" t="t" r="r" b="b"/>
              <a:pathLst>
                <a:path w="2251" h="358" extrusionOk="0">
                  <a:moveTo>
                    <a:pt x="179" y="0"/>
                  </a:moveTo>
                  <a:cubicBezTo>
                    <a:pt x="95" y="0"/>
                    <a:pt x="0" y="72"/>
                    <a:pt x="0" y="179"/>
                  </a:cubicBezTo>
                  <a:cubicBezTo>
                    <a:pt x="24" y="286"/>
                    <a:pt x="95" y="358"/>
                    <a:pt x="179" y="358"/>
                  </a:cubicBezTo>
                  <a:lnTo>
                    <a:pt x="2072" y="358"/>
                  </a:lnTo>
                  <a:cubicBezTo>
                    <a:pt x="2167" y="358"/>
                    <a:pt x="2250" y="286"/>
                    <a:pt x="2250" y="179"/>
                  </a:cubicBezTo>
                  <a:cubicBezTo>
                    <a:pt x="2250" y="84"/>
                    <a:pt x="2179"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28;p64"/>
            <p:cNvSpPr/>
            <p:nvPr/>
          </p:nvSpPr>
          <p:spPr>
            <a:xfrm>
              <a:off x="3301772" y="3609308"/>
              <a:ext cx="129994" cy="11395"/>
            </a:xfrm>
            <a:custGeom>
              <a:avLst/>
              <a:gdLst/>
              <a:ahLst/>
              <a:cxnLst/>
              <a:rect l="l" t="t" r="r" b="b"/>
              <a:pathLst>
                <a:path w="4084" h="358" extrusionOk="0">
                  <a:moveTo>
                    <a:pt x="179" y="0"/>
                  </a:moveTo>
                  <a:cubicBezTo>
                    <a:pt x="95" y="0"/>
                    <a:pt x="0" y="72"/>
                    <a:pt x="0" y="179"/>
                  </a:cubicBezTo>
                  <a:cubicBezTo>
                    <a:pt x="0" y="262"/>
                    <a:pt x="83" y="357"/>
                    <a:pt x="179" y="357"/>
                  </a:cubicBezTo>
                  <a:lnTo>
                    <a:pt x="3905" y="357"/>
                  </a:lnTo>
                  <a:cubicBezTo>
                    <a:pt x="3989" y="357"/>
                    <a:pt x="4084" y="286"/>
                    <a:pt x="4084" y="179"/>
                  </a:cubicBezTo>
                  <a:cubicBezTo>
                    <a:pt x="4084" y="72"/>
                    <a:pt x="3989" y="0"/>
                    <a:pt x="39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29;p64"/>
            <p:cNvSpPr/>
            <p:nvPr/>
          </p:nvSpPr>
          <p:spPr>
            <a:xfrm>
              <a:off x="3214972" y="3458466"/>
              <a:ext cx="346406" cy="248274"/>
            </a:xfrm>
            <a:custGeom>
              <a:avLst/>
              <a:gdLst/>
              <a:ahLst/>
              <a:cxnLst/>
              <a:rect l="l" t="t" r="r" b="b"/>
              <a:pathLst>
                <a:path w="10883" h="7800" extrusionOk="0">
                  <a:moveTo>
                    <a:pt x="8466" y="1417"/>
                  </a:moveTo>
                  <a:cubicBezTo>
                    <a:pt x="9109" y="1417"/>
                    <a:pt x="9657" y="1953"/>
                    <a:pt x="9657" y="2608"/>
                  </a:cubicBezTo>
                  <a:lnTo>
                    <a:pt x="9657" y="2894"/>
                  </a:lnTo>
                  <a:lnTo>
                    <a:pt x="9585" y="2894"/>
                  </a:lnTo>
                  <a:cubicBezTo>
                    <a:pt x="9216" y="2799"/>
                    <a:pt x="9097" y="2322"/>
                    <a:pt x="9097" y="2322"/>
                  </a:cubicBezTo>
                  <a:cubicBezTo>
                    <a:pt x="9085" y="2263"/>
                    <a:pt x="9037" y="2203"/>
                    <a:pt x="8966" y="2191"/>
                  </a:cubicBezTo>
                  <a:cubicBezTo>
                    <a:pt x="8956" y="2189"/>
                    <a:pt x="8946" y="2188"/>
                    <a:pt x="8935" y="2188"/>
                  </a:cubicBezTo>
                  <a:cubicBezTo>
                    <a:pt x="8883" y="2188"/>
                    <a:pt x="8827" y="2213"/>
                    <a:pt x="8787" y="2263"/>
                  </a:cubicBezTo>
                  <a:cubicBezTo>
                    <a:pt x="8335" y="2894"/>
                    <a:pt x="7347" y="2894"/>
                    <a:pt x="7323" y="2894"/>
                  </a:cubicBezTo>
                  <a:lnTo>
                    <a:pt x="7204" y="2894"/>
                  </a:lnTo>
                  <a:lnTo>
                    <a:pt x="7156" y="2608"/>
                  </a:lnTo>
                  <a:cubicBezTo>
                    <a:pt x="7156" y="1953"/>
                    <a:pt x="7692" y="1417"/>
                    <a:pt x="8347" y="1417"/>
                  </a:cubicBezTo>
                  <a:close/>
                  <a:moveTo>
                    <a:pt x="9692" y="3299"/>
                  </a:moveTo>
                  <a:cubicBezTo>
                    <a:pt x="9811" y="3322"/>
                    <a:pt x="9919" y="3430"/>
                    <a:pt x="9919" y="3549"/>
                  </a:cubicBezTo>
                  <a:cubicBezTo>
                    <a:pt x="9919" y="3680"/>
                    <a:pt x="9835" y="3787"/>
                    <a:pt x="9692" y="3799"/>
                  </a:cubicBezTo>
                  <a:lnTo>
                    <a:pt x="9692" y="3299"/>
                  </a:lnTo>
                  <a:close/>
                  <a:moveTo>
                    <a:pt x="7132" y="3299"/>
                  </a:moveTo>
                  <a:lnTo>
                    <a:pt x="7132" y="3811"/>
                  </a:lnTo>
                  <a:cubicBezTo>
                    <a:pt x="7001" y="3799"/>
                    <a:pt x="6918" y="3680"/>
                    <a:pt x="6918" y="3561"/>
                  </a:cubicBezTo>
                  <a:cubicBezTo>
                    <a:pt x="6894" y="3418"/>
                    <a:pt x="7001" y="3310"/>
                    <a:pt x="7132" y="3299"/>
                  </a:cubicBezTo>
                  <a:close/>
                  <a:moveTo>
                    <a:pt x="8835" y="2608"/>
                  </a:moveTo>
                  <a:cubicBezTo>
                    <a:pt x="8918" y="2787"/>
                    <a:pt x="9085" y="3013"/>
                    <a:pt x="9335" y="3120"/>
                  </a:cubicBezTo>
                  <a:lnTo>
                    <a:pt x="9335" y="3846"/>
                  </a:lnTo>
                  <a:cubicBezTo>
                    <a:pt x="9359" y="4287"/>
                    <a:pt x="8978" y="4668"/>
                    <a:pt x="8525" y="4668"/>
                  </a:cubicBezTo>
                  <a:lnTo>
                    <a:pt x="8299" y="4668"/>
                  </a:lnTo>
                  <a:cubicBezTo>
                    <a:pt x="7835" y="4668"/>
                    <a:pt x="7466" y="4287"/>
                    <a:pt x="7466" y="3834"/>
                  </a:cubicBezTo>
                  <a:lnTo>
                    <a:pt x="7466" y="3144"/>
                  </a:lnTo>
                  <a:cubicBezTo>
                    <a:pt x="7763" y="3120"/>
                    <a:pt x="8383" y="3013"/>
                    <a:pt x="8835" y="2608"/>
                  </a:cubicBezTo>
                  <a:close/>
                  <a:moveTo>
                    <a:pt x="8728" y="4989"/>
                  </a:moveTo>
                  <a:lnTo>
                    <a:pt x="8728" y="5215"/>
                  </a:lnTo>
                  <a:lnTo>
                    <a:pt x="8728" y="5227"/>
                  </a:lnTo>
                  <a:lnTo>
                    <a:pt x="8406" y="5573"/>
                  </a:lnTo>
                  <a:lnTo>
                    <a:pt x="8085" y="5251"/>
                  </a:lnTo>
                  <a:lnTo>
                    <a:pt x="8085" y="4989"/>
                  </a:lnTo>
                  <a:cubicBezTo>
                    <a:pt x="8168" y="5001"/>
                    <a:pt x="8240" y="5001"/>
                    <a:pt x="8299" y="5001"/>
                  </a:cubicBezTo>
                  <a:lnTo>
                    <a:pt x="8514" y="5001"/>
                  </a:lnTo>
                  <a:cubicBezTo>
                    <a:pt x="8597" y="5001"/>
                    <a:pt x="8668" y="5001"/>
                    <a:pt x="8728" y="4989"/>
                  </a:cubicBezTo>
                  <a:close/>
                  <a:moveTo>
                    <a:pt x="6573" y="3477"/>
                  </a:moveTo>
                  <a:lnTo>
                    <a:pt x="6573" y="3549"/>
                  </a:lnTo>
                  <a:cubicBezTo>
                    <a:pt x="6573" y="3870"/>
                    <a:pt x="6835" y="4156"/>
                    <a:pt x="7180" y="4156"/>
                  </a:cubicBezTo>
                  <a:cubicBezTo>
                    <a:pt x="7275" y="4465"/>
                    <a:pt x="7478" y="4727"/>
                    <a:pt x="7752" y="4870"/>
                  </a:cubicBezTo>
                  <a:lnTo>
                    <a:pt x="7752" y="5096"/>
                  </a:lnTo>
                  <a:lnTo>
                    <a:pt x="6716" y="5501"/>
                  </a:lnTo>
                  <a:cubicBezTo>
                    <a:pt x="6656" y="5513"/>
                    <a:pt x="6597" y="5537"/>
                    <a:pt x="6525" y="5585"/>
                  </a:cubicBezTo>
                  <a:lnTo>
                    <a:pt x="370" y="5585"/>
                  </a:lnTo>
                  <a:lnTo>
                    <a:pt x="370" y="3477"/>
                  </a:lnTo>
                  <a:close/>
                  <a:moveTo>
                    <a:pt x="179" y="1"/>
                  </a:moveTo>
                  <a:cubicBezTo>
                    <a:pt x="96" y="1"/>
                    <a:pt x="1" y="84"/>
                    <a:pt x="1" y="179"/>
                  </a:cubicBezTo>
                  <a:lnTo>
                    <a:pt x="1" y="2644"/>
                  </a:lnTo>
                  <a:cubicBezTo>
                    <a:pt x="1" y="2727"/>
                    <a:pt x="84" y="2822"/>
                    <a:pt x="179" y="2822"/>
                  </a:cubicBezTo>
                  <a:lnTo>
                    <a:pt x="6811" y="2822"/>
                  </a:lnTo>
                  <a:lnTo>
                    <a:pt x="6811" y="3072"/>
                  </a:lnTo>
                  <a:cubicBezTo>
                    <a:pt x="6775" y="3084"/>
                    <a:pt x="6751" y="3120"/>
                    <a:pt x="6728" y="3144"/>
                  </a:cubicBezTo>
                  <a:lnTo>
                    <a:pt x="179" y="3144"/>
                  </a:lnTo>
                  <a:cubicBezTo>
                    <a:pt x="96" y="3144"/>
                    <a:pt x="1" y="3215"/>
                    <a:pt x="1" y="3322"/>
                  </a:cubicBezTo>
                  <a:lnTo>
                    <a:pt x="1" y="5775"/>
                  </a:lnTo>
                  <a:cubicBezTo>
                    <a:pt x="1" y="5870"/>
                    <a:pt x="84" y="5954"/>
                    <a:pt x="179" y="5954"/>
                  </a:cubicBezTo>
                  <a:lnTo>
                    <a:pt x="6156" y="5954"/>
                  </a:lnTo>
                  <a:cubicBezTo>
                    <a:pt x="6001" y="6156"/>
                    <a:pt x="5894" y="6418"/>
                    <a:pt x="5894" y="6775"/>
                  </a:cubicBezTo>
                  <a:lnTo>
                    <a:pt x="5894" y="7621"/>
                  </a:lnTo>
                  <a:cubicBezTo>
                    <a:pt x="5894" y="7716"/>
                    <a:pt x="5978" y="7799"/>
                    <a:pt x="6085" y="7799"/>
                  </a:cubicBezTo>
                  <a:lnTo>
                    <a:pt x="6728" y="7799"/>
                  </a:lnTo>
                  <a:cubicBezTo>
                    <a:pt x="6823" y="7799"/>
                    <a:pt x="6918" y="7728"/>
                    <a:pt x="6918" y="7621"/>
                  </a:cubicBezTo>
                  <a:cubicBezTo>
                    <a:pt x="6918" y="7537"/>
                    <a:pt x="6835" y="7442"/>
                    <a:pt x="6728" y="7442"/>
                  </a:cubicBezTo>
                  <a:lnTo>
                    <a:pt x="6251" y="7442"/>
                  </a:lnTo>
                  <a:lnTo>
                    <a:pt x="6251" y="6763"/>
                  </a:lnTo>
                  <a:cubicBezTo>
                    <a:pt x="6251" y="6049"/>
                    <a:pt x="6823" y="5835"/>
                    <a:pt x="6835" y="5835"/>
                  </a:cubicBezTo>
                  <a:lnTo>
                    <a:pt x="6847" y="5835"/>
                  </a:lnTo>
                  <a:lnTo>
                    <a:pt x="7787" y="5466"/>
                  </a:lnTo>
                  <a:lnTo>
                    <a:pt x="7799" y="5477"/>
                  </a:lnTo>
                  <a:lnTo>
                    <a:pt x="8299" y="5954"/>
                  </a:lnTo>
                  <a:cubicBezTo>
                    <a:pt x="8323" y="5989"/>
                    <a:pt x="8371" y="6001"/>
                    <a:pt x="8418" y="6001"/>
                  </a:cubicBezTo>
                  <a:cubicBezTo>
                    <a:pt x="8454" y="6001"/>
                    <a:pt x="8502" y="5989"/>
                    <a:pt x="8537" y="5942"/>
                  </a:cubicBezTo>
                  <a:lnTo>
                    <a:pt x="9014" y="5442"/>
                  </a:lnTo>
                  <a:lnTo>
                    <a:pt x="9942" y="5811"/>
                  </a:lnTo>
                  <a:lnTo>
                    <a:pt x="9966" y="5811"/>
                  </a:lnTo>
                  <a:cubicBezTo>
                    <a:pt x="9990" y="5823"/>
                    <a:pt x="10538" y="6013"/>
                    <a:pt x="10538" y="6728"/>
                  </a:cubicBezTo>
                  <a:lnTo>
                    <a:pt x="10538" y="7418"/>
                  </a:lnTo>
                  <a:lnTo>
                    <a:pt x="7263" y="7418"/>
                  </a:lnTo>
                  <a:cubicBezTo>
                    <a:pt x="7180" y="7418"/>
                    <a:pt x="7085" y="7490"/>
                    <a:pt x="7085" y="7597"/>
                  </a:cubicBezTo>
                  <a:cubicBezTo>
                    <a:pt x="7085" y="7680"/>
                    <a:pt x="7168" y="7775"/>
                    <a:pt x="7263" y="7775"/>
                  </a:cubicBezTo>
                  <a:lnTo>
                    <a:pt x="10704" y="7775"/>
                  </a:lnTo>
                  <a:cubicBezTo>
                    <a:pt x="10800" y="7775"/>
                    <a:pt x="10883" y="7704"/>
                    <a:pt x="10883" y="7597"/>
                  </a:cubicBezTo>
                  <a:lnTo>
                    <a:pt x="10883" y="6751"/>
                  </a:lnTo>
                  <a:cubicBezTo>
                    <a:pt x="10883" y="5977"/>
                    <a:pt x="10371" y="5585"/>
                    <a:pt x="10073" y="5477"/>
                  </a:cubicBezTo>
                  <a:lnTo>
                    <a:pt x="9073" y="5085"/>
                  </a:lnTo>
                  <a:lnTo>
                    <a:pt x="9073" y="4870"/>
                  </a:lnTo>
                  <a:cubicBezTo>
                    <a:pt x="9335" y="4727"/>
                    <a:pt x="9549" y="4465"/>
                    <a:pt x="9633" y="4156"/>
                  </a:cubicBezTo>
                  <a:cubicBezTo>
                    <a:pt x="9966" y="4156"/>
                    <a:pt x="10252" y="3894"/>
                    <a:pt x="10252" y="3549"/>
                  </a:cubicBezTo>
                  <a:cubicBezTo>
                    <a:pt x="10252" y="3358"/>
                    <a:pt x="10145" y="3180"/>
                    <a:pt x="9990" y="3060"/>
                  </a:cubicBezTo>
                  <a:lnTo>
                    <a:pt x="9990" y="2596"/>
                  </a:lnTo>
                  <a:cubicBezTo>
                    <a:pt x="9990" y="1751"/>
                    <a:pt x="9311" y="1060"/>
                    <a:pt x="8466" y="1060"/>
                  </a:cubicBezTo>
                  <a:lnTo>
                    <a:pt x="8347" y="1060"/>
                  </a:lnTo>
                  <a:cubicBezTo>
                    <a:pt x="8204" y="1060"/>
                    <a:pt x="8085" y="1072"/>
                    <a:pt x="7966" y="1108"/>
                  </a:cubicBezTo>
                  <a:lnTo>
                    <a:pt x="7966" y="179"/>
                  </a:lnTo>
                  <a:cubicBezTo>
                    <a:pt x="7966" y="96"/>
                    <a:pt x="7894" y="1"/>
                    <a:pt x="7787" y="1"/>
                  </a:cubicBezTo>
                  <a:lnTo>
                    <a:pt x="7287" y="1"/>
                  </a:lnTo>
                  <a:cubicBezTo>
                    <a:pt x="7192" y="1"/>
                    <a:pt x="7109" y="84"/>
                    <a:pt x="7109" y="179"/>
                  </a:cubicBezTo>
                  <a:cubicBezTo>
                    <a:pt x="7109" y="286"/>
                    <a:pt x="7180" y="358"/>
                    <a:pt x="7287" y="358"/>
                  </a:cubicBezTo>
                  <a:lnTo>
                    <a:pt x="7621" y="358"/>
                  </a:lnTo>
                  <a:lnTo>
                    <a:pt x="7621" y="1251"/>
                  </a:lnTo>
                  <a:cubicBezTo>
                    <a:pt x="7180" y="1489"/>
                    <a:pt x="6847" y="1941"/>
                    <a:pt x="6811" y="2477"/>
                  </a:cubicBezTo>
                  <a:lnTo>
                    <a:pt x="346" y="2477"/>
                  </a:lnTo>
                  <a:lnTo>
                    <a:pt x="346" y="358"/>
                  </a:lnTo>
                  <a:lnTo>
                    <a:pt x="6716" y="358"/>
                  </a:lnTo>
                  <a:cubicBezTo>
                    <a:pt x="6811" y="358"/>
                    <a:pt x="6894" y="286"/>
                    <a:pt x="6894" y="179"/>
                  </a:cubicBezTo>
                  <a:cubicBezTo>
                    <a:pt x="6894" y="96"/>
                    <a:pt x="6823" y="1"/>
                    <a:pt x="67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230;p64"/>
            <p:cNvSpPr/>
            <p:nvPr/>
          </p:nvSpPr>
          <p:spPr>
            <a:xfrm>
              <a:off x="3238462" y="3380005"/>
              <a:ext cx="49305" cy="47427"/>
            </a:xfrm>
            <a:custGeom>
              <a:avLst/>
              <a:gdLst/>
              <a:ahLst/>
              <a:cxnLst/>
              <a:rect l="l" t="t" r="r" b="b"/>
              <a:pathLst>
                <a:path w="1549" h="1490" extrusionOk="0">
                  <a:moveTo>
                    <a:pt x="179" y="1"/>
                  </a:moveTo>
                  <a:cubicBezTo>
                    <a:pt x="84" y="1"/>
                    <a:pt x="1" y="72"/>
                    <a:pt x="1" y="180"/>
                  </a:cubicBezTo>
                  <a:lnTo>
                    <a:pt x="1" y="1311"/>
                  </a:lnTo>
                  <a:cubicBezTo>
                    <a:pt x="1" y="1394"/>
                    <a:pt x="72" y="1489"/>
                    <a:pt x="179" y="1489"/>
                  </a:cubicBezTo>
                  <a:lnTo>
                    <a:pt x="1370" y="1489"/>
                  </a:lnTo>
                  <a:cubicBezTo>
                    <a:pt x="1453" y="1489"/>
                    <a:pt x="1549" y="1418"/>
                    <a:pt x="1549" y="1311"/>
                  </a:cubicBezTo>
                  <a:lnTo>
                    <a:pt x="1549" y="1001"/>
                  </a:lnTo>
                  <a:cubicBezTo>
                    <a:pt x="1549" y="906"/>
                    <a:pt x="1477" y="811"/>
                    <a:pt x="1370" y="811"/>
                  </a:cubicBezTo>
                  <a:cubicBezTo>
                    <a:pt x="1275" y="811"/>
                    <a:pt x="1191" y="894"/>
                    <a:pt x="1191" y="1001"/>
                  </a:cubicBezTo>
                  <a:lnTo>
                    <a:pt x="1191" y="1132"/>
                  </a:lnTo>
                  <a:lnTo>
                    <a:pt x="334" y="1132"/>
                  </a:lnTo>
                  <a:lnTo>
                    <a:pt x="334" y="346"/>
                  </a:lnTo>
                  <a:lnTo>
                    <a:pt x="1037" y="346"/>
                  </a:lnTo>
                  <a:lnTo>
                    <a:pt x="1037" y="358"/>
                  </a:lnTo>
                  <a:cubicBezTo>
                    <a:pt x="1132" y="358"/>
                    <a:pt x="1215" y="287"/>
                    <a:pt x="1215" y="180"/>
                  </a:cubicBezTo>
                  <a:cubicBezTo>
                    <a:pt x="1215" y="84"/>
                    <a:pt x="1144" y="1"/>
                    <a:pt x="1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231;p64"/>
            <p:cNvSpPr/>
            <p:nvPr/>
          </p:nvSpPr>
          <p:spPr>
            <a:xfrm>
              <a:off x="3251353" y="3380482"/>
              <a:ext cx="43607" cy="34058"/>
            </a:xfrm>
            <a:custGeom>
              <a:avLst/>
              <a:gdLst/>
              <a:ahLst/>
              <a:cxnLst/>
              <a:rect l="l" t="t" r="r" b="b"/>
              <a:pathLst>
                <a:path w="1370" h="1070" extrusionOk="0">
                  <a:moveTo>
                    <a:pt x="1163" y="1"/>
                  </a:moveTo>
                  <a:cubicBezTo>
                    <a:pt x="1120" y="1"/>
                    <a:pt x="1078" y="16"/>
                    <a:pt x="1048" y="45"/>
                  </a:cubicBezTo>
                  <a:lnTo>
                    <a:pt x="489" y="653"/>
                  </a:lnTo>
                  <a:lnTo>
                    <a:pt x="310" y="462"/>
                  </a:lnTo>
                  <a:cubicBezTo>
                    <a:pt x="279" y="425"/>
                    <a:pt x="232" y="407"/>
                    <a:pt x="185" y="407"/>
                  </a:cubicBezTo>
                  <a:cubicBezTo>
                    <a:pt x="142" y="407"/>
                    <a:pt x="100" y="422"/>
                    <a:pt x="72" y="450"/>
                  </a:cubicBezTo>
                  <a:cubicBezTo>
                    <a:pt x="1" y="510"/>
                    <a:pt x="1" y="629"/>
                    <a:pt x="60" y="688"/>
                  </a:cubicBezTo>
                  <a:lnTo>
                    <a:pt x="358" y="1010"/>
                  </a:lnTo>
                  <a:cubicBezTo>
                    <a:pt x="382" y="1046"/>
                    <a:pt x="429" y="1069"/>
                    <a:pt x="477" y="1069"/>
                  </a:cubicBezTo>
                  <a:cubicBezTo>
                    <a:pt x="513" y="1069"/>
                    <a:pt x="560" y="1058"/>
                    <a:pt x="584" y="1010"/>
                  </a:cubicBezTo>
                  <a:lnTo>
                    <a:pt x="1286" y="272"/>
                  </a:lnTo>
                  <a:cubicBezTo>
                    <a:pt x="1370" y="224"/>
                    <a:pt x="1370" y="117"/>
                    <a:pt x="1286" y="45"/>
                  </a:cubicBezTo>
                  <a:cubicBezTo>
                    <a:pt x="1251" y="16"/>
                    <a:pt x="1206" y="1"/>
                    <a:pt x="1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232;p64"/>
            <p:cNvSpPr/>
            <p:nvPr/>
          </p:nvSpPr>
          <p:spPr>
            <a:xfrm>
              <a:off x="3238462" y="3479314"/>
              <a:ext cx="49305" cy="47395"/>
            </a:xfrm>
            <a:custGeom>
              <a:avLst/>
              <a:gdLst/>
              <a:ahLst/>
              <a:cxnLst/>
              <a:rect l="l" t="t" r="r" b="b"/>
              <a:pathLst>
                <a:path w="1549" h="1489" extrusionOk="0">
                  <a:moveTo>
                    <a:pt x="179" y="0"/>
                  </a:moveTo>
                  <a:cubicBezTo>
                    <a:pt x="84" y="0"/>
                    <a:pt x="1" y="84"/>
                    <a:pt x="1" y="179"/>
                  </a:cubicBezTo>
                  <a:lnTo>
                    <a:pt x="1" y="1310"/>
                  </a:lnTo>
                  <a:cubicBezTo>
                    <a:pt x="1" y="1405"/>
                    <a:pt x="72" y="1489"/>
                    <a:pt x="179" y="1489"/>
                  </a:cubicBezTo>
                  <a:lnTo>
                    <a:pt x="1370" y="1489"/>
                  </a:lnTo>
                  <a:cubicBezTo>
                    <a:pt x="1453" y="1489"/>
                    <a:pt x="1549" y="1417"/>
                    <a:pt x="1549" y="1310"/>
                  </a:cubicBezTo>
                  <a:lnTo>
                    <a:pt x="1549" y="1001"/>
                  </a:lnTo>
                  <a:cubicBezTo>
                    <a:pt x="1549" y="917"/>
                    <a:pt x="1477" y="822"/>
                    <a:pt x="1370" y="822"/>
                  </a:cubicBezTo>
                  <a:cubicBezTo>
                    <a:pt x="1275" y="822"/>
                    <a:pt x="1191" y="893"/>
                    <a:pt x="1191" y="1001"/>
                  </a:cubicBezTo>
                  <a:lnTo>
                    <a:pt x="1191" y="1131"/>
                  </a:lnTo>
                  <a:lnTo>
                    <a:pt x="334" y="1131"/>
                  </a:lnTo>
                  <a:lnTo>
                    <a:pt x="334" y="346"/>
                  </a:lnTo>
                  <a:lnTo>
                    <a:pt x="1037" y="358"/>
                  </a:lnTo>
                  <a:cubicBezTo>
                    <a:pt x="1132" y="358"/>
                    <a:pt x="1215" y="286"/>
                    <a:pt x="1215" y="179"/>
                  </a:cubicBezTo>
                  <a:cubicBezTo>
                    <a:pt x="1215" y="96"/>
                    <a:pt x="1144" y="0"/>
                    <a:pt x="10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3233;p64"/>
            <p:cNvSpPr/>
            <p:nvPr/>
          </p:nvSpPr>
          <p:spPr>
            <a:xfrm>
              <a:off x="3251353" y="3479792"/>
              <a:ext cx="43607" cy="34408"/>
            </a:xfrm>
            <a:custGeom>
              <a:avLst/>
              <a:gdLst/>
              <a:ahLst/>
              <a:cxnLst/>
              <a:rect l="l" t="t" r="r" b="b"/>
              <a:pathLst>
                <a:path w="1370" h="1081" extrusionOk="0">
                  <a:moveTo>
                    <a:pt x="1163" y="0"/>
                  </a:moveTo>
                  <a:cubicBezTo>
                    <a:pt x="1120" y="0"/>
                    <a:pt x="1078" y="15"/>
                    <a:pt x="1048" y="45"/>
                  </a:cubicBezTo>
                  <a:lnTo>
                    <a:pt x="489" y="664"/>
                  </a:lnTo>
                  <a:lnTo>
                    <a:pt x="310" y="462"/>
                  </a:lnTo>
                  <a:cubicBezTo>
                    <a:pt x="279" y="424"/>
                    <a:pt x="232" y="406"/>
                    <a:pt x="185" y="406"/>
                  </a:cubicBezTo>
                  <a:cubicBezTo>
                    <a:pt x="142" y="406"/>
                    <a:pt x="100" y="421"/>
                    <a:pt x="72" y="450"/>
                  </a:cubicBezTo>
                  <a:cubicBezTo>
                    <a:pt x="1" y="509"/>
                    <a:pt x="1" y="628"/>
                    <a:pt x="60" y="688"/>
                  </a:cubicBezTo>
                  <a:lnTo>
                    <a:pt x="358" y="1021"/>
                  </a:lnTo>
                  <a:cubicBezTo>
                    <a:pt x="382" y="1045"/>
                    <a:pt x="429" y="1081"/>
                    <a:pt x="477" y="1081"/>
                  </a:cubicBezTo>
                  <a:cubicBezTo>
                    <a:pt x="513" y="1081"/>
                    <a:pt x="560" y="1057"/>
                    <a:pt x="584" y="1021"/>
                  </a:cubicBezTo>
                  <a:lnTo>
                    <a:pt x="1286" y="271"/>
                  </a:lnTo>
                  <a:cubicBezTo>
                    <a:pt x="1370" y="212"/>
                    <a:pt x="1370" y="104"/>
                    <a:pt x="1286" y="45"/>
                  </a:cubicBezTo>
                  <a:cubicBezTo>
                    <a:pt x="1251" y="15"/>
                    <a:pt x="1206" y="0"/>
                    <a:pt x="11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3234;p64"/>
            <p:cNvSpPr/>
            <p:nvPr/>
          </p:nvSpPr>
          <p:spPr>
            <a:xfrm>
              <a:off x="3238462" y="3578210"/>
              <a:ext cx="49305" cy="47809"/>
            </a:xfrm>
            <a:custGeom>
              <a:avLst/>
              <a:gdLst/>
              <a:ahLst/>
              <a:cxnLst/>
              <a:rect l="l" t="t" r="r" b="b"/>
              <a:pathLst>
                <a:path w="1549" h="1502" extrusionOk="0">
                  <a:moveTo>
                    <a:pt x="179" y="1"/>
                  </a:moveTo>
                  <a:cubicBezTo>
                    <a:pt x="84" y="1"/>
                    <a:pt x="1" y="84"/>
                    <a:pt x="1" y="191"/>
                  </a:cubicBezTo>
                  <a:lnTo>
                    <a:pt x="1" y="1323"/>
                  </a:lnTo>
                  <a:cubicBezTo>
                    <a:pt x="1" y="1406"/>
                    <a:pt x="72" y="1501"/>
                    <a:pt x="179" y="1501"/>
                  </a:cubicBezTo>
                  <a:lnTo>
                    <a:pt x="1370" y="1501"/>
                  </a:lnTo>
                  <a:cubicBezTo>
                    <a:pt x="1453" y="1501"/>
                    <a:pt x="1549" y="1418"/>
                    <a:pt x="1549" y="1323"/>
                  </a:cubicBezTo>
                  <a:lnTo>
                    <a:pt x="1549" y="1001"/>
                  </a:lnTo>
                  <a:cubicBezTo>
                    <a:pt x="1537" y="930"/>
                    <a:pt x="1453" y="858"/>
                    <a:pt x="1370" y="858"/>
                  </a:cubicBezTo>
                  <a:cubicBezTo>
                    <a:pt x="1275" y="858"/>
                    <a:pt x="1191" y="930"/>
                    <a:pt x="1191" y="1037"/>
                  </a:cubicBezTo>
                  <a:lnTo>
                    <a:pt x="1191" y="1168"/>
                  </a:lnTo>
                  <a:lnTo>
                    <a:pt x="334" y="1168"/>
                  </a:lnTo>
                  <a:lnTo>
                    <a:pt x="334" y="370"/>
                  </a:lnTo>
                  <a:lnTo>
                    <a:pt x="1037" y="370"/>
                  </a:lnTo>
                  <a:cubicBezTo>
                    <a:pt x="1132" y="370"/>
                    <a:pt x="1215" y="287"/>
                    <a:pt x="1215" y="191"/>
                  </a:cubicBezTo>
                  <a:cubicBezTo>
                    <a:pt x="1215" y="96"/>
                    <a:pt x="1144" y="1"/>
                    <a:pt x="1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3235;p64"/>
            <p:cNvSpPr/>
            <p:nvPr/>
          </p:nvSpPr>
          <p:spPr>
            <a:xfrm>
              <a:off x="3251353" y="3579133"/>
              <a:ext cx="42843" cy="34376"/>
            </a:xfrm>
            <a:custGeom>
              <a:avLst/>
              <a:gdLst/>
              <a:ahLst/>
              <a:cxnLst/>
              <a:rect l="l" t="t" r="r" b="b"/>
              <a:pathLst>
                <a:path w="1346" h="1080" extrusionOk="0">
                  <a:moveTo>
                    <a:pt x="1169" y="0"/>
                  </a:moveTo>
                  <a:cubicBezTo>
                    <a:pt x="1124" y="0"/>
                    <a:pt x="1079" y="18"/>
                    <a:pt x="1048" y="55"/>
                  </a:cubicBezTo>
                  <a:lnTo>
                    <a:pt x="489" y="662"/>
                  </a:lnTo>
                  <a:lnTo>
                    <a:pt x="310" y="472"/>
                  </a:lnTo>
                  <a:cubicBezTo>
                    <a:pt x="279" y="435"/>
                    <a:pt x="232" y="417"/>
                    <a:pt x="185" y="417"/>
                  </a:cubicBezTo>
                  <a:cubicBezTo>
                    <a:pt x="142" y="417"/>
                    <a:pt x="100" y="432"/>
                    <a:pt x="72" y="460"/>
                  </a:cubicBezTo>
                  <a:cubicBezTo>
                    <a:pt x="1" y="520"/>
                    <a:pt x="1" y="639"/>
                    <a:pt x="60" y="698"/>
                  </a:cubicBezTo>
                  <a:lnTo>
                    <a:pt x="358" y="1020"/>
                  </a:lnTo>
                  <a:cubicBezTo>
                    <a:pt x="382" y="1055"/>
                    <a:pt x="429" y="1079"/>
                    <a:pt x="477" y="1079"/>
                  </a:cubicBezTo>
                  <a:cubicBezTo>
                    <a:pt x="513" y="1079"/>
                    <a:pt x="560" y="1067"/>
                    <a:pt x="584" y="1020"/>
                  </a:cubicBezTo>
                  <a:lnTo>
                    <a:pt x="1286" y="281"/>
                  </a:lnTo>
                  <a:cubicBezTo>
                    <a:pt x="1346" y="198"/>
                    <a:pt x="1346" y="103"/>
                    <a:pt x="1286" y="43"/>
                  </a:cubicBezTo>
                  <a:cubicBezTo>
                    <a:pt x="1252" y="15"/>
                    <a:pt x="1210" y="0"/>
                    <a:pt x="11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3236;p64"/>
            <p:cNvSpPr/>
            <p:nvPr/>
          </p:nvSpPr>
          <p:spPr>
            <a:xfrm>
              <a:off x="3215736" y="3359188"/>
              <a:ext cx="253558" cy="89442"/>
            </a:xfrm>
            <a:custGeom>
              <a:avLst/>
              <a:gdLst/>
              <a:ahLst/>
              <a:cxnLst/>
              <a:rect l="l" t="t" r="r" b="b"/>
              <a:pathLst>
                <a:path w="7966" h="2810" extrusionOk="0">
                  <a:moveTo>
                    <a:pt x="179" y="0"/>
                  </a:moveTo>
                  <a:cubicBezTo>
                    <a:pt x="84" y="0"/>
                    <a:pt x="0" y="72"/>
                    <a:pt x="0" y="179"/>
                  </a:cubicBezTo>
                  <a:lnTo>
                    <a:pt x="0" y="2631"/>
                  </a:lnTo>
                  <a:cubicBezTo>
                    <a:pt x="0" y="2739"/>
                    <a:pt x="72" y="2810"/>
                    <a:pt x="167" y="2810"/>
                  </a:cubicBezTo>
                  <a:lnTo>
                    <a:pt x="7787" y="2810"/>
                  </a:lnTo>
                  <a:cubicBezTo>
                    <a:pt x="7870" y="2810"/>
                    <a:pt x="7966" y="2739"/>
                    <a:pt x="7966" y="2631"/>
                  </a:cubicBezTo>
                  <a:lnTo>
                    <a:pt x="7966" y="179"/>
                  </a:lnTo>
                  <a:cubicBezTo>
                    <a:pt x="7966" y="83"/>
                    <a:pt x="7882" y="0"/>
                    <a:pt x="7787" y="0"/>
                  </a:cubicBezTo>
                  <a:lnTo>
                    <a:pt x="7275" y="0"/>
                  </a:lnTo>
                  <a:cubicBezTo>
                    <a:pt x="7192" y="0"/>
                    <a:pt x="7097" y="72"/>
                    <a:pt x="7097" y="179"/>
                  </a:cubicBezTo>
                  <a:cubicBezTo>
                    <a:pt x="7097" y="262"/>
                    <a:pt x="7168" y="357"/>
                    <a:pt x="7275" y="357"/>
                  </a:cubicBezTo>
                  <a:lnTo>
                    <a:pt x="7620" y="357"/>
                  </a:lnTo>
                  <a:lnTo>
                    <a:pt x="7620" y="2465"/>
                  </a:lnTo>
                  <a:lnTo>
                    <a:pt x="346" y="2465"/>
                  </a:lnTo>
                  <a:lnTo>
                    <a:pt x="346" y="357"/>
                  </a:lnTo>
                  <a:lnTo>
                    <a:pt x="6716" y="357"/>
                  </a:lnTo>
                  <a:cubicBezTo>
                    <a:pt x="6799" y="357"/>
                    <a:pt x="6894" y="286"/>
                    <a:pt x="6894" y="179"/>
                  </a:cubicBezTo>
                  <a:cubicBezTo>
                    <a:pt x="6894" y="83"/>
                    <a:pt x="6811" y="0"/>
                    <a:pt x="67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3803" y="1329287"/>
            <a:ext cx="2356279" cy="1589011"/>
          </a:xfrm>
          <a:prstGeom prst="rect">
            <a:avLst/>
          </a:prstGeom>
          <a:effectLst>
            <a:glow>
              <a:schemeClr val="accent1">
                <a:alpha val="40000"/>
              </a:schemeClr>
            </a:glow>
            <a:reflection stA="50000" endA="300" endPos="83000" dir="5400000" sy="-100000" algn="bl" rotWithShape="0"/>
            <a:softEdge rad="0"/>
          </a:effectLst>
        </p:spPr>
      </p:pic>
      <p:sp>
        <p:nvSpPr>
          <p:cNvPr id="24" name="Google Shape;465;p26"/>
          <p:cNvSpPr txBox="1">
            <a:spLocks/>
          </p:cNvSpPr>
          <p:nvPr/>
        </p:nvSpPr>
        <p:spPr>
          <a:xfrm>
            <a:off x="397509" y="1812452"/>
            <a:ext cx="4596024" cy="171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algn="just"/>
            <a:r>
              <a:rPr lang="en-IN" sz="1400" dirty="0" smtClean="0"/>
              <a:t>      </a:t>
            </a:r>
            <a:r>
              <a:rPr lang="en-IN" sz="1400" dirty="0"/>
              <a:t>The </a:t>
            </a:r>
            <a:r>
              <a:rPr lang="en-IN" sz="1400" dirty="0" smtClean="0"/>
              <a:t>original</a:t>
            </a:r>
            <a:r>
              <a:rPr lang="en-US" sz="1400" dirty="0" smtClean="0"/>
              <a:t> </a:t>
            </a:r>
            <a:r>
              <a:rPr lang="en-IN" sz="1400" dirty="0" smtClean="0"/>
              <a:t>Greek </a:t>
            </a:r>
            <a:r>
              <a:rPr lang="en-IN" sz="1400" dirty="0"/>
              <a:t>games were staged every fourth year for several hundred years, until </a:t>
            </a:r>
            <a:r>
              <a:rPr lang="en-IN" sz="1400" dirty="0" smtClean="0"/>
              <a:t>they were </a:t>
            </a:r>
            <a:r>
              <a:rPr lang="en-IN" sz="1400" dirty="0"/>
              <a:t>abolished in the early Christian era. The revival of the Olympic Games took place in 1896, and since then they have been staged every fourth year, except during World War I and World War II (1916, 1940, 1944</a:t>
            </a:r>
            <a:r>
              <a:rPr lang="en-IN" sz="1400" dirty="0" smtClean="0"/>
              <a:t>).</a:t>
            </a:r>
          </a:p>
          <a:p>
            <a:pPr algn="just"/>
            <a:endParaRPr lang="en-IN" sz="1400" dirty="0" smtClean="0"/>
          </a:p>
          <a:p>
            <a:pPr algn="just"/>
            <a:r>
              <a:rPr lang="en-US" sz="1400" dirty="0"/>
              <a:t> </a:t>
            </a:r>
            <a:r>
              <a:rPr lang="en-US" sz="1400" dirty="0" smtClean="0"/>
              <a:t>      </a:t>
            </a:r>
            <a:r>
              <a:rPr lang="en-IN" sz="1400" dirty="0"/>
              <a:t>The evolution of the Olympic Movement during the 20th and 21st centuries has resulted in several changes to the Olympic Games. </a:t>
            </a:r>
          </a:p>
          <a:p>
            <a:pPr algn="just"/>
            <a:endParaRPr lang="en-IN" sz="1400" dirty="0"/>
          </a:p>
        </p:txBody>
      </p:sp>
    </p:spTree>
    <p:extLst>
      <p:ext uri="{BB962C8B-B14F-4D97-AF65-F5344CB8AC3E}">
        <p14:creationId xmlns:p14="http://schemas.microsoft.com/office/powerpoint/2010/main" val="26366593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96209" y="2015179"/>
            <a:ext cx="7690718" cy="1770435"/>
          </a:xfrm>
          <a:solidFill>
            <a:srgbClr val="002845"/>
          </a:solidFill>
        </p:spPr>
        <p:txBody>
          <a:bodyPr/>
          <a:lstStyle/>
          <a:p>
            <a:pPr lvl="0" algn="just">
              <a:buClr>
                <a:schemeClr val="bg1"/>
              </a:buClr>
              <a:buSzPct val="100000"/>
              <a:buFont typeface="Arial" panose="020B0604020202020204" pitchFamily="34" charset="0"/>
              <a:buChar char="•"/>
            </a:pPr>
            <a:r>
              <a:rPr lang="en-US" sz="1400" dirty="0" smtClean="0"/>
              <a:t>This </a:t>
            </a:r>
            <a:r>
              <a:rPr lang="en-US" sz="1400" dirty="0"/>
              <a:t>is a historical dataset on the modern Olympic Games, including all the Games from Athens 1896 to Rio 2016.</a:t>
            </a:r>
            <a:endParaRPr lang="en-IN" sz="1400" dirty="0"/>
          </a:p>
          <a:p>
            <a:pPr lvl="0" algn="just">
              <a:buClr>
                <a:schemeClr val="bg1"/>
              </a:buClr>
              <a:buSzPct val="100000"/>
              <a:buFont typeface="Arial" panose="020B0604020202020204" pitchFamily="34" charset="0"/>
              <a:buChar char="•"/>
            </a:pPr>
            <a:r>
              <a:rPr lang="en-US" sz="1400" dirty="0"/>
              <a:t>The main dataset is from Kaggle - 120 years of Olympic history: athletes and results</a:t>
            </a:r>
            <a:endParaRPr lang="en-IN" sz="1400" dirty="0"/>
          </a:p>
          <a:p>
            <a:pPr lvl="0" algn="just">
              <a:buClr>
                <a:schemeClr val="bg1"/>
              </a:buClr>
              <a:buSzPct val="100000"/>
              <a:buFont typeface="Arial" panose="020B0604020202020204" pitchFamily="34" charset="0"/>
              <a:buChar char="•"/>
            </a:pPr>
            <a:r>
              <a:rPr lang="en-US" sz="1400" dirty="0"/>
              <a:t>Also for more information about the host city and countries, I had collected data from Wikipedia.</a:t>
            </a:r>
            <a:endParaRPr lang="en-IN" sz="1400" dirty="0"/>
          </a:p>
          <a:p>
            <a:pPr lvl="0" algn="just">
              <a:buClr>
                <a:schemeClr val="bg1"/>
              </a:buClr>
              <a:buSzPct val="100000"/>
              <a:buFont typeface="Arial" panose="020B0604020202020204" pitchFamily="34" charset="0"/>
              <a:buChar char="•"/>
            </a:pPr>
            <a:r>
              <a:rPr lang="en-US" sz="1400" dirty="0"/>
              <a:t>This dataset provides an opportunity to ask questions about how the Olympics have evolved over time, including questions about the participation and performance of women, different nations, and different sports and events.</a:t>
            </a:r>
            <a:endParaRPr lang="en-IN" sz="1400" dirty="0"/>
          </a:p>
          <a:p>
            <a:pPr lvl="0" algn="just">
              <a:buClr>
                <a:schemeClr val="bg1"/>
              </a:buClr>
              <a:buSzPct val="100000"/>
              <a:buFont typeface="Arial" panose="020B0604020202020204" pitchFamily="34" charset="0"/>
              <a:buChar char="•"/>
            </a:pPr>
            <a:r>
              <a:rPr lang="en-US" sz="1400" dirty="0"/>
              <a:t>I did </a:t>
            </a:r>
            <a:r>
              <a:rPr lang="en-US" sz="1400" b="1" dirty="0"/>
              <a:t>Exploratory Data Analysis (EDA)</a:t>
            </a:r>
            <a:r>
              <a:rPr lang="en-US" sz="1400" dirty="0"/>
              <a:t> and </a:t>
            </a:r>
            <a:r>
              <a:rPr lang="en-US" sz="1400" b="1" dirty="0"/>
              <a:t>Feature Selection</a:t>
            </a:r>
            <a:r>
              <a:rPr lang="en-US" sz="1400" dirty="0"/>
              <a:t> to get better results.</a:t>
            </a:r>
            <a:endParaRPr lang="en-IN" sz="1400" dirty="0"/>
          </a:p>
          <a:p>
            <a:pPr lvl="0" algn="just">
              <a:buClr>
                <a:schemeClr val="bg1"/>
              </a:buClr>
              <a:buSzPct val="100000"/>
              <a:buFont typeface="Arial" panose="020B0604020202020204" pitchFamily="34" charset="0"/>
              <a:buChar char="•"/>
            </a:pPr>
            <a:r>
              <a:rPr lang="en-US" sz="1400" dirty="0"/>
              <a:t>I did </a:t>
            </a:r>
            <a:r>
              <a:rPr lang="en-US" sz="1400" b="1" dirty="0"/>
              <a:t>Data Analysis to get the important insights from the data to answer my objectives.</a:t>
            </a:r>
            <a:endParaRPr lang="en-IN" sz="1400" dirty="0"/>
          </a:p>
          <a:p>
            <a:pPr lvl="0" algn="just">
              <a:buClr>
                <a:schemeClr val="bg1"/>
              </a:buClr>
              <a:buSzPct val="100000"/>
              <a:buFont typeface="Arial" panose="020B0604020202020204" pitchFamily="34" charset="0"/>
              <a:buChar char="•"/>
            </a:pPr>
            <a:r>
              <a:rPr lang="en-US" sz="1400" dirty="0"/>
              <a:t>Then built a </a:t>
            </a:r>
            <a:r>
              <a:rPr lang="en-US" sz="1400" b="1" dirty="0"/>
              <a:t>Dashboard</a:t>
            </a:r>
            <a:r>
              <a:rPr lang="en-US" sz="1400" dirty="0"/>
              <a:t> for this dataset using </a:t>
            </a:r>
            <a:r>
              <a:rPr lang="en-US" sz="1400" b="1" dirty="0"/>
              <a:t>MS Excel</a:t>
            </a:r>
            <a:r>
              <a:rPr lang="en-US" sz="1400" dirty="0"/>
              <a:t>.</a:t>
            </a:r>
            <a:endParaRPr lang="en-IN" sz="1400" dirty="0"/>
          </a:p>
        </p:txBody>
      </p:sp>
      <p:sp>
        <p:nvSpPr>
          <p:cNvPr id="4" name="Subtitle 2"/>
          <p:cNvSpPr txBox="1">
            <a:spLocks/>
          </p:cNvSpPr>
          <p:nvPr/>
        </p:nvSpPr>
        <p:spPr>
          <a:xfrm>
            <a:off x="396209" y="271628"/>
            <a:ext cx="4571382" cy="1238656"/>
          </a:xfrm>
          <a:prstGeom prst="rect">
            <a:avLst/>
          </a:prstGeom>
          <a:solidFill>
            <a:srgbClr val="00284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algn="just"/>
            <a:r>
              <a:rPr lang="en-IN" sz="1400" dirty="0" smtClean="0"/>
              <a:t>       Gathering information about Past Olympic Events can </a:t>
            </a:r>
            <a:r>
              <a:rPr lang="en-IN" sz="1400" dirty="0"/>
              <a:t>further help us to predict about the results of upcoming Olympic Games. More information about the data on which I have performed the analysis, about the website from where I have taken this data and about the important steps involved in the analysis is as follows:</a:t>
            </a:r>
          </a:p>
          <a:p>
            <a:pPr algn="just">
              <a:buClr>
                <a:schemeClr val="bg1"/>
              </a:buClr>
              <a:buSzPct val="100000"/>
              <a:buFont typeface="Arial" panose="020B0604020202020204" pitchFamily="34" charset="0"/>
              <a:buChar char="•"/>
            </a:pPr>
            <a:endParaRPr lang="en-IN" sz="1400" dirty="0"/>
          </a:p>
        </p:txBody>
      </p:sp>
      <p:grpSp>
        <p:nvGrpSpPr>
          <p:cNvPr id="5" name="Google Shape;13222;p64"/>
          <p:cNvGrpSpPr/>
          <p:nvPr/>
        </p:nvGrpSpPr>
        <p:grpSpPr>
          <a:xfrm>
            <a:off x="5371268" y="449325"/>
            <a:ext cx="1742894" cy="1372990"/>
            <a:chOff x="3214972" y="3359188"/>
            <a:chExt cx="346406" cy="347552"/>
          </a:xfrm>
        </p:grpSpPr>
        <p:sp>
          <p:nvSpPr>
            <p:cNvPr id="6" name="Google Shape;13223;p64"/>
            <p:cNvSpPr/>
            <p:nvPr/>
          </p:nvSpPr>
          <p:spPr>
            <a:xfrm>
              <a:off x="3301772" y="3386084"/>
              <a:ext cx="71649" cy="11395"/>
            </a:xfrm>
            <a:custGeom>
              <a:avLst/>
              <a:gdLst/>
              <a:ahLst/>
              <a:cxnLst/>
              <a:rect l="l" t="t" r="r" b="b"/>
              <a:pathLst>
                <a:path w="2251" h="358" extrusionOk="0">
                  <a:moveTo>
                    <a:pt x="179" y="0"/>
                  </a:moveTo>
                  <a:cubicBezTo>
                    <a:pt x="95" y="0"/>
                    <a:pt x="0" y="72"/>
                    <a:pt x="0" y="179"/>
                  </a:cubicBezTo>
                  <a:cubicBezTo>
                    <a:pt x="24" y="286"/>
                    <a:pt x="95" y="358"/>
                    <a:pt x="179" y="358"/>
                  </a:cubicBezTo>
                  <a:lnTo>
                    <a:pt x="2072" y="358"/>
                  </a:lnTo>
                  <a:cubicBezTo>
                    <a:pt x="2167" y="358"/>
                    <a:pt x="2250" y="286"/>
                    <a:pt x="2250" y="179"/>
                  </a:cubicBezTo>
                  <a:cubicBezTo>
                    <a:pt x="2250" y="84"/>
                    <a:pt x="2179"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224;p64"/>
            <p:cNvSpPr/>
            <p:nvPr/>
          </p:nvSpPr>
          <p:spPr>
            <a:xfrm>
              <a:off x="3301772" y="3410339"/>
              <a:ext cx="131904" cy="11395"/>
            </a:xfrm>
            <a:custGeom>
              <a:avLst/>
              <a:gdLst/>
              <a:ahLst/>
              <a:cxnLst/>
              <a:rect l="l" t="t" r="r" b="b"/>
              <a:pathLst>
                <a:path w="4144" h="358" extrusionOk="0">
                  <a:moveTo>
                    <a:pt x="179" y="0"/>
                  </a:moveTo>
                  <a:cubicBezTo>
                    <a:pt x="95" y="0"/>
                    <a:pt x="0" y="72"/>
                    <a:pt x="0" y="179"/>
                  </a:cubicBezTo>
                  <a:cubicBezTo>
                    <a:pt x="0" y="286"/>
                    <a:pt x="95" y="358"/>
                    <a:pt x="179" y="358"/>
                  </a:cubicBezTo>
                  <a:lnTo>
                    <a:pt x="3965" y="358"/>
                  </a:lnTo>
                  <a:cubicBezTo>
                    <a:pt x="4048" y="358"/>
                    <a:pt x="4144" y="286"/>
                    <a:pt x="4144" y="179"/>
                  </a:cubicBezTo>
                  <a:cubicBezTo>
                    <a:pt x="4144" y="72"/>
                    <a:pt x="4072" y="0"/>
                    <a:pt x="396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225;p64"/>
            <p:cNvSpPr/>
            <p:nvPr/>
          </p:nvSpPr>
          <p:spPr>
            <a:xfrm>
              <a:off x="3301772" y="3484980"/>
              <a:ext cx="71649" cy="11427"/>
            </a:xfrm>
            <a:custGeom>
              <a:avLst/>
              <a:gdLst/>
              <a:ahLst/>
              <a:cxnLst/>
              <a:rect l="l" t="t" r="r" b="b"/>
              <a:pathLst>
                <a:path w="2251" h="359" extrusionOk="0">
                  <a:moveTo>
                    <a:pt x="179" y="1"/>
                  </a:moveTo>
                  <a:cubicBezTo>
                    <a:pt x="95" y="1"/>
                    <a:pt x="0" y="72"/>
                    <a:pt x="0" y="180"/>
                  </a:cubicBezTo>
                  <a:cubicBezTo>
                    <a:pt x="24" y="287"/>
                    <a:pt x="95" y="358"/>
                    <a:pt x="179" y="358"/>
                  </a:cubicBezTo>
                  <a:lnTo>
                    <a:pt x="2072" y="358"/>
                  </a:lnTo>
                  <a:cubicBezTo>
                    <a:pt x="2167" y="358"/>
                    <a:pt x="2250" y="287"/>
                    <a:pt x="2250" y="180"/>
                  </a:cubicBezTo>
                  <a:cubicBezTo>
                    <a:pt x="2250" y="96"/>
                    <a:pt x="2179" y="1"/>
                    <a:pt x="207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3226;p64"/>
            <p:cNvSpPr/>
            <p:nvPr/>
          </p:nvSpPr>
          <p:spPr>
            <a:xfrm>
              <a:off x="3301772" y="3509234"/>
              <a:ext cx="130758" cy="11427"/>
            </a:xfrm>
            <a:custGeom>
              <a:avLst/>
              <a:gdLst/>
              <a:ahLst/>
              <a:cxnLst/>
              <a:rect l="l" t="t" r="r" b="b"/>
              <a:pathLst>
                <a:path w="4108" h="359" extrusionOk="0">
                  <a:moveTo>
                    <a:pt x="179" y="1"/>
                  </a:moveTo>
                  <a:cubicBezTo>
                    <a:pt x="95" y="1"/>
                    <a:pt x="0" y="72"/>
                    <a:pt x="0" y="180"/>
                  </a:cubicBezTo>
                  <a:cubicBezTo>
                    <a:pt x="24" y="287"/>
                    <a:pt x="95" y="358"/>
                    <a:pt x="179" y="358"/>
                  </a:cubicBezTo>
                  <a:lnTo>
                    <a:pt x="3929" y="358"/>
                  </a:lnTo>
                  <a:cubicBezTo>
                    <a:pt x="4024" y="358"/>
                    <a:pt x="4108" y="287"/>
                    <a:pt x="4108" y="180"/>
                  </a:cubicBezTo>
                  <a:cubicBezTo>
                    <a:pt x="4108" y="84"/>
                    <a:pt x="4036" y="1"/>
                    <a:pt x="39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3227;p64"/>
            <p:cNvSpPr/>
            <p:nvPr/>
          </p:nvSpPr>
          <p:spPr>
            <a:xfrm>
              <a:off x="3301772" y="3584671"/>
              <a:ext cx="71649" cy="11395"/>
            </a:xfrm>
            <a:custGeom>
              <a:avLst/>
              <a:gdLst/>
              <a:ahLst/>
              <a:cxnLst/>
              <a:rect l="l" t="t" r="r" b="b"/>
              <a:pathLst>
                <a:path w="2251" h="358" extrusionOk="0">
                  <a:moveTo>
                    <a:pt x="179" y="0"/>
                  </a:moveTo>
                  <a:cubicBezTo>
                    <a:pt x="95" y="0"/>
                    <a:pt x="0" y="72"/>
                    <a:pt x="0" y="179"/>
                  </a:cubicBezTo>
                  <a:cubicBezTo>
                    <a:pt x="24" y="286"/>
                    <a:pt x="95" y="358"/>
                    <a:pt x="179" y="358"/>
                  </a:cubicBezTo>
                  <a:lnTo>
                    <a:pt x="2072" y="358"/>
                  </a:lnTo>
                  <a:cubicBezTo>
                    <a:pt x="2167" y="358"/>
                    <a:pt x="2250" y="286"/>
                    <a:pt x="2250" y="179"/>
                  </a:cubicBezTo>
                  <a:cubicBezTo>
                    <a:pt x="2250" y="84"/>
                    <a:pt x="2179" y="0"/>
                    <a:pt x="207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3228;p64"/>
            <p:cNvSpPr/>
            <p:nvPr/>
          </p:nvSpPr>
          <p:spPr>
            <a:xfrm>
              <a:off x="3301772" y="3609308"/>
              <a:ext cx="129994" cy="11395"/>
            </a:xfrm>
            <a:custGeom>
              <a:avLst/>
              <a:gdLst/>
              <a:ahLst/>
              <a:cxnLst/>
              <a:rect l="l" t="t" r="r" b="b"/>
              <a:pathLst>
                <a:path w="4084" h="358" extrusionOk="0">
                  <a:moveTo>
                    <a:pt x="179" y="0"/>
                  </a:moveTo>
                  <a:cubicBezTo>
                    <a:pt x="95" y="0"/>
                    <a:pt x="0" y="72"/>
                    <a:pt x="0" y="179"/>
                  </a:cubicBezTo>
                  <a:cubicBezTo>
                    <a:pt x="0" y="262"/>
                    <a:pt x="83" y="357"/>
                    <a:pt x="179" y="357"/>
                  </a:cubicBezTo>
                  <a:lnTo>
                    <a:pt x="3905" y="357"/>
                  </a:lnTo>
                  <a:cubicBezTo>
                    <a:pt x="3989" y="357"/>
                    <a:pt x="4084" y="286"/>
                    <a:pt x="4084" y="179"/>
                  </a:cubicBezTo>
                  <a:cubicBezTo>
                    <a:pt x="4084" y="72"/>
                    <a:pt x="3989" y="0"/>
                    <a:pt x="390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3229;p64"/>
            <p:cNvSpPr/>
            <p:nvPr/>
          </p:nvSpPr>
          <p:spPr>
            <a:xfrm>
              <a:off x="3214972" y="3458466"/>
              <a:ext cx="346406" cy="248274"/>
            </a:xfrm>
            <a:custGeom>
              <a:avLst/>
              <a:gdLst/>
              <a:ahLst/>
              <a:cxnLst/>
              <a:rect l="l" t="t" r="r" b="b"/>
              <a:pathLst>
                <a:path w="10883" h="7800" extrusionOk="0">
                  <a:moveTo>
                    <a:pt x="8466" y="1417"/>
                  </a:moveTo>
                  <a:cubicBezTo>
                    <a:pt x="9109" y="1417"/>
                    <a:pt x="9657" y="1953"/>
                    <a:pt x="9657" y="2608"/>
                  </a:cubicBezTo>
                  <a:lnTo>
                    <a:pt x="9657" y="2894"/>
                  </a:lnTo>
                  <a:lnTo>
                    <a:pt x="9585" y="2894"/>
                  </a:lnTo>
                  <a:cubicBezTo>
                    <a:pt x="9216" y="2799"/>
                    <a:pt x="9097" y="2322"/>
                    <a:pt x="9097" y="2322"/>
                  </a:cubicBezTo>
                  <a:cubicBezTo>
                    <a:pt x="9085" y="2263"/>
                    <a:pt x="9037" y="2203"/>
                    <a:pt x="8966" y="2191"/>
                  </a:cubicBezTo>
                  <a:cubicBezTo>
                    <a:pt x="8956" y="2189"/>
                    <a:pt x="8946" y="2188"/>
                    <a:pt x="8935" y="2188"/>
                  </a:cubicBezTo>
                  <a:cubicBezTo>
                    <a:pt x="8883" y="2188"/>
                    <a:pt x="8827" y="2213"/>
                    <a:pt x="8787" y="2263"/>
                  </a:cubicBezTo>
                  <a:cubicBezTo>
                    <a:pt x="8335" y="2894"/>
                    <a:pt x="7347" y="2894"/>
                    <a:pt x="7323" y="2894"/>
                  </a:cubicBezTo>
                  <a:lnTo>
                    <a:pt x="7204" y="2894"/>
                  </a:lnTo>
                  <a:lnTo>
                    <a:pt x="7156" y="2608"/>
                  </a:lnTo>
                  <a:cubicBezTo>
                    <a:pt x="7156" y="1953"/>
                    <a:pt x="7692" y="1417"/>
                    <a:pt x="8347" y="1417"/>
                  </a:cubicBezTo>
                  <a:close/>
                  <a:moveTo>
                    <a:pt x="9692" y="3299"/>
                  </a:moveTo>
                  <a:cubicBezTo>
                    <a:pt x="9811" y="3322"/>
                    <a:pt x="9919" y="3430"/>
                    <a:pt x="9919" y="3549"/>
                  </a:cubicBezTo>
                  <a:cubicBezTo>
                    <a:pt x="9919" y="3680"/>
                    <a:pt x="9835" y="3787"/>
                    <a:pt x="9692" y="3799"/>
                  </a:cubicBezTo>
                  <a:lnTo>
                    <a:pt x="9692" y="3299"/>
                  </a:lnTo>
                  <a:close/>
                  <a:moveTo>
                    <a:pt x="7132" y="3299"/>
                  </a:moveTo>
                  <a:lnTo>
                    <a:pt x="7132" y="3811"/>
                  </a:lnTo>
                  <a:cubicBezTo>
                    <a:pt x="7001" y="3799"/>
                    <a:pt x="6918" y="3680"/>
                    <a:pt x="6918" y="3561"/>
                  </a:cubicBezTo>
                  <a:cubicBezTo>
                    <a:pt x="6894" y="3418"/>
                    <a:pt x="7001" y="3310"/>
                    <a:pt x="7132" y="3299"/>
                  </a:cubicBezTo>
                  <a:close/>
                  <a:moveTo>
                    <a:pt x="8835" y="2608"/>
                  </a:moveTo>
                  <a:cubicBezTo>
                    <a:pt x="8918" y="2787"/>
                    <a:pt x="9085" y="3013"/>
                    <a:pt x="9335" y="3120"/>
                  </a:cubicBezTo>
                  <a:lnTo>
                    <a:pt x="9335" y="3846"/>
                  </a:lnTo>
                  <a:cubicBezTo>
                    <a:pt x="9359" y="4287"/>
                    <a:pt x="8978" y="4668"/>
                    <a:pt x="8525" y="4668"/>
                  </a:cubicBezTo>
                  <a:lnTo>
                    <a:pt x="8299" y="4668"/>
                  </a:lnTo>
                  <a:cubicBezTo>
                    <a:pt x="7835" y="4668"/>
                    <a:pt x="7466" y="4287"/>
                    <a:pt x="7466" y="3834"/>
                  </a:cubicBezTo>
                  <a:lnTo>
                    <a:pt x="7466" y="3144"/>
                  </a:lnTo>
                  <a:cubicBezTo>
                    <a:pt x="7763" y="3120"/>
                    <a:pt x="8383" y="3013"/>
                    <a:pt x="8835" y="2608"/>
                  </a:cubicBezTo>
                  <a:close/>
                  <a:moveTo>
                    <a:pt x="8728" y="4989"/>
                  </a:moveTo>
                  <a:lnTo>
                    <a:pt x="8728" y="5215"/>
                  </a:lnTo>
                  <a:lnTo>
                    <a:pt x="8728" y="5227"/>
                  </a:lnTo>
                  <a:lnTo>
                    <a:pt x="8406" y="5573"/>
                  </a:lnTo>
                  <a:lnTo>
                    <a:pt x="8085" y="5251"/>
                  </a:lnTo>
                  <a:lnTo>
                    <a:pt x="8085" y="4989"/>
                  </a:lnTo>
                  <a:cubicBezTo>
                    <a:pt x="8168" y="5001"/>
                    <a:pt x="8240" y="5001"/>
                    <a:pt x="8299" y="5001"/>
                  </a:cubicBezTo>
                  <a:lnTo>
                    <a:pt x="8514" y="5001"/>
                  </a:lnTo>
                  <a:cubicBezTo>
                    <a:pt x="8597" y="5001"/>
                    <a:pt x="8668" y="5001"/>
                    <a:pt x="8728" y="4989"/>
                  </a:cubicBezTo>
                  <a:close/>
                  <a:moveTo>
                    <a:pt x="6573" y="3477"/>
                  </a:moveTo>
                  <a:lnTo>
                    <a:pt x="6573" y="3549"/>
                  </a:lnTo>
                  <a:cubicBezTo>
                    <a:pt x="6573" y="3870"/>
                    <a:pt x="6835" y="4156"/>
                    <a:pt x="7180" y="4156"/>
                  </a:cubicBezTo>
                  <a:cubicBezTo>
                    <a:pt x="7275" y="4465"/>
                    <a:pt x="7478" y="4727"/>
                    <a:pt x="7752" y="4870"/>
                  </a:cubicBezTo>
                  <a:lnTo>
                    <a:pt x="7752" y="5096"/>
                  </a:lnTo>
                  <a:lnTo>
                    <a:pt x="6716" y="5501"/>
                  </a:lnTo>
                  <a:cubicBezTo>
                    <a:pt x="6656" y="5513"/>
                    <a:pt x="6597" y="5537"/>
                    <a:pt x="6525" y="5585"/>
                  </a:cubicBezTo>
                  <a:lnTo>
                    <a:pt x="370" y="5585"/>
                  </a:lnTo>
                  <a:lnTo>
                    <a:pt x="370" y="3477"/>
                  </a:lnTo>
                  <a:close/>
                  <a:moveTo>
                    <a:pt x="179" y="1"/>
                  </a:moveTo>
                  <a:cubicBezTo>
                    <a:pt x="96" y="1"/>
                    <a:pt x="1" y="84"/>
                    <a:pt x="1" y="179"/>
                  </a:cubicBezTo>
                  <a:lnTo>
                    <a:pt x="1" y="2644"/>
                  </a:lnTo>
                  <a:cubicBezTo>
                    <a:pt x="1" y="2727"/>
                    <a:pt x="84" y="2822"/>
                    <a:pt x="179" y="2822"/>
                  </a:cubicBezTo>
                  <a:lnTo>
                    <a:pt x="6811" y="2822"/>
                  </a:lnTo>
                  <a:lnTo>
                    <a:pt x="6811" y="3072"/>
                  </a:lnTo>
                  <a:cubicBezTo>
                    <a:pt x="6775" y="3084"/>
                    <a:pt x="6751" y="3120"/>
                    <a:pt x="6728" y="3144"/>
                  </a:cubicBezTo>
                  <a:lnTo>
                    <a:pt x="179" y="3144"/>
                  </a:lnTo>
                  <a:cubicBezTo>
                    <a:pt x="96" y="3144"/>
                    <a:pt x="1" y="3215"/>
                    <a:pt x="1" y="3322"/>
                  </a:cubicBezTo>
                  <a:lnTo>
                    <a:pt x="1" y="5775"/>
                  </a:lnTo>
                  <a:cubicBezTo>
                    <a:pt x="1" y="5870"/>
                    <a:pt x="84" y="5954"/>
                    <a:pt x="179" y="5954"/>
                  </a:cubicBezTo>
                  <a:lnTo>
                    <a:pt x="6156" y="5954"/>
                  </a:lnTo>
                  <a:cubicBezTo>
                    <a:pt x="6001" y="6156"/>
                    <a:pt x="5894" y="6418"/>
                    <a:pt x="5894" y="6775"/>
                  </a:cubicBezTo>
                  <a:lnTo>
                    <a:pt x="5894" y="7621"/>
                  </a:lnTo>
                  <a:cubicBezTo>
                    <a:pt x="5894" y="7716"/>
                    <a:pt x="5978" y="7799"/>
                    <a:pt x="6085" y="7799"/>
                  </a:cubicBezTo>
                  <a:lnTo>
                    <a:pt x="6728" y="7799"/>
                  </a:lnTo>
                  <a:cubicBezTo>
                    <a:pt x="6823" y="7799"/>
                    <a:pt x="6918" y="7728"/>
                    <a:pt x="6918" y="7621"/>
                  </a:cubicBezTo>
                  <a:cubicBezTo>
                    <a:pt x="6918" y="7537"/>
                    <a:pt x="6835" y="7442"/>
                    <a:pt x="6728" y="7442"/>
                  </a:cubicBezTo>
                  <a:lnTo>
                    <a:pt x="6251" y="7442"/>
                  </a:lnTo>
                  <a:lnTo>
                    <a:pt x="6251" y="6763"/>
                  </a:lnTo>
                  <a:cubicBezTo>
                    <a:pt x="6251" y="6049"/>
                    <a:pt x="6823" y="5835"/>
                    <a:pt x="6835" y="5835"/>
                  </a:cubicBezTo>
                  <a:lnTo>
                    <a:pt x="6847" y="5835"/>
                  </a:lnTo>
                  <a:lnTo>
                    <a:pt x="7787" y="5466"/>
                  </a:lnTo>
                  <a:lnTo>
                    <a:pt x="7799" y="5477"/>
                  </a:lnTo>
                  <a:lnTo>
                    <a:pt x="8299" y="5954"/>
                  </a:lnTo>
                  <a:cubicBezTo>
                    <a:pt x="8323" y="5989"/>
                    <a:pt x="8371" y="6001"/>
                    <a:pt x="8418" y="6001"/>
                  </a:cubicBezTo>
                  <a:cubicBezTo>
                    <a:pt x="8454" y="6001"/>
                    <a:pt x="8502" y="5989"/>
                    <a:pt x="8537" y="5942"/>
                  </a:cubicBezTo>
                  <a:lnTo>
                    <a:pt x="9014" y="5442"/>
                  </a:lnTo>
                  <a:lnTo>
                    <a:pt x="9942" y="5811"/>
                  </a:lnTo>
                  <a:lnTo>
                    <a:pt x="9966" y="5811"/>
                  </a:lnTo>
                  <a:cubicBezTo>
                    <a:pt x="9990" y="5823"/>
                    <a:pt x="10538" y="6013"/>
                    <a:pt x="10538" y="6728"/>
                  </a:cubicBezTo>
                  <a:lnTo>
                    <a:pt x="10538" y="7418"/>
                  </a:lnTo>
                  <a:lnTo>
                    <a:pt x="7263" y="7418"/>
                  </a:lnTo>
                  <a:cubicBezTo>
                    <a:pt x="7180" y="7418"/>
                    <a:pt x="7085" y="7490"/>
                    <a:pt x="7085" y="7597"/>
                  </a:cubicBezTo>
                  <a:cubicBezTo>
                    <a:pt x="7085" y="7680"/>
                    <a:pt x="7168" y="7775"/>
                    <a:pt x="7263" y="7775"/>
                  </a:cubicBezTo>
                  <a:lnTo>
                    <a:pt x="10704" y="7775"/>
                  </a:lnTo>
                  <a:cubicBezTo>
                    <a:pt x="10800" y="7775"/>
                    <a:pt x="10883" y="7704"/>
                    <a:pt x="10883" y="7597"/>
                  </a:cubicBezTo>
                  <a:lnTo>
                    <a:pt x="10883" y="6751"/>
                  </a:lnTo>
                  <a:cubicBezTo>
                    <a:pt x="10883" y="5977"/>
                    <a:pt x="10371" y="5585"/>
                    <a:pt x="10073" y="5477"/>
                  </a:cubicBezTo>
                  <a:lnTo>
                    <a:pt x="9073" y="5085"/>
                  </a:lnTo>
                  <a:lnTo>
                    <a:pt x="9073" y="4870"/>
                  </a:lnTo>
                  <a:cubicBezTo>
                    <a:pt x="9335" y="4727"/>
                    <a:pt x="9549" y="4465"/>
                    <a:pt x="9633" y="4156"/>
                  </a:cubicBezTo>
                  <a:cubicBezTo>
                    <a:pt x="9966" y="4156"/>
                    <a:pt x="10252" y="3894"/>
                    <a:pt x="10252" y="3549"/>
                  </a:cubicBezTo>
                  <a:cubicBezTo>
                    <a:pt x="10252" y="3358"/>
                    <a:pt x="10145" y="3180"/>
                    <a:pt x="9990" y="3060"/>
                  </a:cubicBezTo>
                  <a:lnTo>
                    <a:pt x="9990" y="2596"/>
                  </a:lnTo>
                  <a:cubicBezTo>
                    <a:pt x="9990" y="1751"/>
                    <a:pt x="9311" y="1060"/>
                    <a:pt x="8466" y="1060"/>
                  </a:cubicBezTo>
                  <a:lnTo>
                    <a:pt x="8347" y="1060"/>
                  </a:lnTo>
                  <a:cubicBezTo>
                    <a:pt x="8204" y="1060"/>
                    <a:pt x="8085" y="1072"/>
                    <a:pt x="7966" y="1108"/>
                  </a:cubicBezTo>
                  <a:lnTo>
                    <a:pt x="7966" y="179"/>
                  </a:lnTo>
                  <a:cubicBezTo>
                    <a:pt x="7966" y="96"/>
                    <a:pt x="7894" y="1"/>
                    <a:pt x="7787" y="1"/>
                  </a:cubicBezTo>
                  <a:lnTo>
                    <a:pt x="7287" y="1"/>
                  </a:lnTo>
                  <a:cubicBezTo>
                    <a:pt x="7192" y="1"/>
                    <a:pt x="7109" y="84"/>
                    <a:pt x="7109" y="179"/>
                  </a:cubicBezTo>
                  <a:cubicBezTo>
                    <a:pt x="7109" y="286"/>
                    <a:pt x="7180" y="358"/>
                    <a:pt x="7287" y="358"/>
                  </a:cubicBezTo>
                  <a:lnTo>
                    <a:pt x="7621" y="358"/>
                  </a:lnTo>
                  <a:lnTo>
                    <a:pt x="7621" y="1251"/>
                  </a:lnTo>
                  <a:cubicBezTo>
                    <a:pt x="7180" y="1489"/>
                    <a:pt x="6847" y="1941"/>
                    <a:pt x="6811" y="2477"/>
                  </a:cubicBezTo>
                  <a:lnTo>
                    <a:pt x="346" y="2477"/>
                  </a:lnTo>
                  <a:lnTo>
                    <a:pt x="346" y="358"/>
                  </a:lnTo>
                  <a:lnTo>
                    <a:pt x="6716" y="358"/>
                  </a:lnTo>
                  <a:cubicBezTo>
                    <a:pt x="6811" y="358"/>
                    <a:pt x="6894" y="286"/>
                    <a:pt x="6894" y="179"/>
                  </a:cubicBezTo>
                  <a:cubicBezTo>
                    <a:pt x="6894" y="96"/>
                    <a:pt x="6823" y="1"/>
                    <a:pt x="6716"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230;p64"/>
            <p:cNvSpPr/>
            <p:nvPr/>
          </p:nvSpPr>
          <p:spPr>
            <a:xfrm>
              <a:off x="3238462" y="3380005"/>
              <a:ext cx="49305" cy="47427"/>
            </a:xfrm>
            <a:custGeom>
              <a:avLst/>
              <a:gdLst/>
              <a:ahLst/>
              <a:cxnLst/>
              <a:rect l="l" t="t" r="r" b="b"/>
              <a:pathLst>
                <a:path w="1549" h="1490" extrusionOk="0">
                  <a:moveTo>
                    <a:pt x="179" y="1"/>
                  </a:moveTo>
                  <a:cubicBezTo>
                    <a:pt x="84" y="1"/>
                    <a:pt x="1" y="72"/>
                    <a:pt x="1" y="180"/>
                  </a:cubicBezTo>
                  <a:lnTo>
                    <a:pt x="1" y="1311"/>
                  </a:lnTo>
                  <a:cubicBezTo>
                    <a:pt x="1" y="1394"/>
                    <a:pt x="72" y="1489"/>
                    <a:pt x="179" y="1489"/>
                  </a:cubicBezTo>
                  <a:lnTo>
                    <a:pt x="1370" y="1489"/>
                  </a:lnTo>
                  <a:cubicBezTo>
                    <a:pt x="1453" y="1489"/>
                    <a:pt x="1549" y="1418"/>
                    <a:pt x="1549" y="1311"/>
                  </a:cubicBezTo>
                  <a:lnTo>
                    <a:pt x="1549" y="1001"/>
                  </a:lnTo>
                  <a:cubicBezTo>
                    <a:pt x="1549" y="906"/>
                    <a:pt x="1477" y="811"/>
                    <a:pt x="1370" y="811"/>
                  </a:cubicBezTo>
                  <a:cubicBezTo>
                    <a:pt x="1275" y="811"/>
                    <a:pt x="1191" y="894"/>
                    <a:pt x="1191" y="1001"/>
                  </a:cubicBezTo>
                  <a:lnTo>
                    <a:pt x="1191" y="1132"/>
                  </a:lnTo>
                  <a:lnTo>
                    <a:pt x="334" y="1132"/>
                  </a:lnTo>
                  <a:lnTo>
                    <a:pt x="334" y="346"/>
                  </a:lnTo>
                  <a:lnTo>
                    <a:pt x="1037" y="346"/>
                  </a:lnTo>
                  <a:lnTo>
                    <a:pt x="1037" y="358"/>
                  </a:lnTo>
                  <a:cubicBezTo>
                    <a:pt x="1132" y="358"/>
                    <a:pt x="1215" y="287"/>
                    <a:pt x="1215" y="180"/>
                  </a:cubicBezTo>
                  <a:cubicBezTo>
                    <a:pt x="1215" y="84"/>
                    <a:pt x="1144" y="1"/>
                    <a:pt x="1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3231;p64"/>
            <p:cNvSpPr/>
            <p:nvPr/>
          </p:nvSpPr>
          <p:spPr>
            <a:xfrm>
              <a:off x="3251353" y="3380482"/>
              <a:ext cx="43607" cy="34058"/>
            </a:xfrm>
            <a:custGeom>
              <a:avLst/>
              <a:gdLst/>
              <a:ahLst/>
              <a:cxnLst/>
              <a:rect l="l" t="t" r="r" b="b"/>
              <a:pathLst>
                <a:path w="1370" h="1070" extrusionOk="0">
                  <a:moveTo>
                    <a:pt x="1163" y="1"/>
                  </a:moveTo>
                  <a:cubicBezTo>
                    <a:pt x="1120" y="1"/>
                    <a:pt x="1078" y="16"/>
                    <a:pt x="1048" y="45"/>
                  </a:cubicBezTo>
                  <a:lnTo>
                    <a:pt x="489" y="653"/>
                  </a:lnTo>
                  <a:lnTo>
                    <a:pt x="310" y="462"/>
                  </a:lnTo>
                  <a:cubicBezTo>
                    <a:pt x="279" y="425"/>
                    <a:pt x="232" y="407"/>
                    <a:pt x="185" y="407"/>
                  </a:cubicBezTo>
                  <a:cubicBezTo>
                    <a:pt x="142" y="407"/>
                    <a:pt x="100" y="422"/>
                    <a:pt x="72" y="450"/>
                  </a:cubicBezTo>
                  <a:cubicBezTo>
                    <a:pt x="1" y="510"/>
                    <a:pt x="1" y="629"/>
                    <a:pt x="60" y="688"/>
                  </a:cubicBezTo>
                  <a:lnTo>
                    <a:pt x="358" y="1010"/>
                  </a:lnTo>
                  <a:cubicBezTo>
                    <a:pt x="382" y="1046"/>
                    <a:pt x="429" y="1069"/>
                    <a:pt x="477" y="1069"/>
                  </a:cubicBezTo>
                  <a:cubicBezTo>
                    <a:pt x="513" y="1069"/>
                    <a:pt x="560" y="1058"/>
                    <a:pt x="584" y="1010"/>
                  </a:cubicBezTo>
                  <a:lnTo>
                    <a:pt x="1286" y="272"/>
                  </a:lnTo>
                  <a:cubicBezTo>
                    <a:pt x="1370" y="224"/>
                    <a:pt x="1370" y="117"/>
                    <a:pt x="1286" y="45"/>
                  </a:cubicBezTo>
                  <a:cubicBezTo>
                    <a:pt x="1251" y="16"/>
                    <a:pt x="1206" y="1"/>
                    <a:pt x="11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232;p64"/>
            <p:cNvSpPr/>
            <p:nvPr/>
          </p:nvSpPr>
          <p:spPr>
            <a:xfrm>
              <a:off x="3238462" y="3479314"/>
              <a:ext cx="49305" cy="47395"/>
            </a:xfrm>
            <a:custGeom>
              <a:avLst/>
              <a:gdLst/>
              <a:ahLst/>
              <a:cxnLst/>
              <a:rect l="l" t="t" r="r" b="b"/>
              <a:pathLst>
                <a:path w="1549" h="1489" extrusionOk="0">
                  <a:moveTo>
                    <a:pt x="179" y="0"/>
                  </a:moveTo>
                  <a:cubicBezTo>
                    <a:pt x="84" y="0"/>
                    <a:pt x="1" y="84"/>
                    <a:pt x="1" y="179"/>
                  </a:cubicBezTo>
                  <a:lnTo>
                    <a:pt x="1" y="1310"/>
                  </a:lnTo>
                  <a:cubicBezTo>
                    <a:pt x="1" y="1405"/>
                    <a:pt x="72" y="1489"/>
                    <a:pt x="179" y="1489"/>
                  </a:cubicBezTo>
                  <a:lnTo>
                    <a:pt x="1370" y="1489"/>
                  </a:lnTo>
                  <a:cubicBezTo>
                    <a:pt x="1453" y="1489"/>
                    <a:pt x="1549" y="1417"/>
                    <a:pt x="1549" y="1310"/>
                  </a:cubicBezTo>
                  <a:lnTo>
                    <a:pt x="1549" y="1001"/>
                  </a:lnTo>
                  <a:cubicBezTo>
                    <a:pt x="1549" y="917"/>
                    <a:pt x="1477" y="822"/>
                    <a:pt x="1370" y="822"/>
                  </a:cubicBezTo>
                  <a:cubicBezTo>
                    <a:pt x="1275" y="822"/>
                    <a:pt x="1191" y="893"/>
                    <a:pt x="1191" y="1001"/>
                  </a:cubicBezTo>
                  <a:lnTo>
                    <a:pt x="1191" y="1131"/>
                  </a:lnTo>
                  <a:lnTo>
                    <a:pt x="334" y="1131"/>
                  </a:lnTo>
                  <a:lnTo>
                    <a:pt x="334" y="346"/>
                  </a:lnTo>
                  <a:lnTo>
                    <a:pt x="1037" y="358"/>
                  </a:lnTo>
                  <a:cubicBezTo>
                    <a:pt x="1132" y="358"/>
                    <a:pt x="1215" y="286"/>
                    <a:pt x="1215" y="179"/>
                  </a:cubicBezTo>
                  <a:cubicBezTo>
                    <a:pt x="1215" y="96"/>
                    <a:pt x="1144" y="0"/>
                    <a:pt x="103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3233;p64"/>
            <p:cNvSpPr/>
            <p:nvPr/>
          </p:nvSpPr>
          <p:spPr>
            <a:xfrm>
              <a:off x="3251353" y="3479792"/>
              <a:ext cx="43607" cy="34408"/>
            </a:xfrm>
            <a:custGeom>
              <a:avLst/>
              <a:gdLst/>
              <a:ahLst/>
              <a:cxnLst/>
              <a:rect l="l" t="t" r="r" b="b"/>
              <a:pathLst>
                <a:path w="1370" h="1081" extrusionOk="0">
                  <a:moveTo>
                    <a:pt x="1163" y="0"/>
                  </a:moveTo>
                  <a:cubicBezTo>
                    <a:pt x="1120" y="0"/>
                    <a:pt x="1078" y="15"/>
                    <a:pt x="1048" y="45"/>
                  </a:cubicBezTo>
                  <a:lnTo>
                    <a:pt x="489" y="664"/>
                  </a:lnTo>
                  <a:lnTo>
                    <a:pt x="310" y="462"/>
                  </a:lnTo>
                  <a:cubicBezTo>
                    <a:pt x="279" y="424"/>
                    <a:pt x="232" y="406"/>
                    <a:pt x="185" y="406"/>
                  </a:cubicBezTo>
                  <a:cubicBezTo>
                    <a:pt x="142" y="406"/>
                    <a:pt x="100" y="421"/>
                    <a:pt x="72" y="450"/>
                  </a:cubicBezTo>
                  <a:cubicBezTo>
                    <a:pt x="1" y="509"/>
                    <a:pt x="1" y="628"/>
                    <a:pt x="60" y="688"/>
                  </a:cubicBezTo>
                  <a:lnTo>
                    <a:pt x="358" y="1021"/>
                  </a:lnTo>
                  <a:cubicBezTo>
                    <a:pt x="382" y="1045"/>
                    <a:pt x="429" y="1081"/>
                    <a:pt x="477" y="1081"/>
                  </a:cubicBezTo>
                  <a:cubicBezTo>
                    <a:pt x="513" y="1081"/>
                    <a:pt x="560" y="1057"/>
                    <a:pt x="584" y="1021"/>
                  </a:cubicBezTo>
                  <a:lnTo>
                    <a:pt x="1286" y="271"/>
                  </a:lnTo>
                  <a:cubicBezTo>
                    <a:pt x="1370" y="212"/>
                    <a:pt x="1370" y="104"/>
                    <a:pt x="1286" y="45"/>
                  </a:cubicBezTo>
                  <a:cubicBezTo>
                    <a:pt x="1251" y="15"/>
                    <a:pt x="1206" y="0"/>
                    <a:pt x="116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3234;p64"/>
            <p:cNvSpPr/>
            <p:nvPr/>
          </p:nvSpPr>
          <p:spPr>
            <a:xfrm>
              <a:off x="3238462" y="3578210"/>
              <a:ext cx="49305" cy="47809"/>
            </a:xfrm>
            <a:custGeom>
              <a:avLst/>
              <a:gdLst/>
              <a:ahLst/>
              <a:cxnLst/>
              <a:rect l="l" t="t" r="r" b="b"/>
              <a:pathLst>
                <a:path w="1549" h="1502" extrusionOk="0">
                  <a:moveTo>
                    <a:pt x="179" y="1"/>
                  </a:moveTo>
                  <a:cubicBezTo>
                    <a:pt x="84" y="1"/>
                    <a:pt x="1" y="84"/>
                    <a:pt x="1" y="191"/>
                  </a:cubicBezTo>
                  <a:lnTo>
                    <a:pt x="1" y="1323"/>
                  </a:lnTo>
                  <a:cubicBezTo>
                    <a:pt x="1" y="1406"/>
                    <a:pt x="72" y="1501"/>
                    <a:pt x="179" y="1501"/>
                  </a:cubicBezTo>
                  <a:lnTo>
                    <a:pt x="1370" y="1501"/>
                  </a:lnTo>
                  <a:cubicBezTo>
                    <a:pt x="1453" y="1501"/>
                    <a:pt x="1549" y="1418"/>
                    <a:pt x="1549" y="1323"/>
                  </a:cubicBezTo>
                  <a:lnTo>
                    <a:pt x="1549" y="1001"/>
                  </a:lnTo>
                  <a:cubicBezTo>
                    <a:pt x="1537" y="930"/>
                    <a:pt x="1453" y="858"/>
                    <a:pt x="1370" y="858"/>
                  </a:cubicBezTo>
                  <a:cubicBezTo>
                    <a:pt x="1275" y="858"/>
                    <a:pt x="1191" y="930"/>
                    <a:pt x="1191" y="1037"/>
                  </a:cubicBezTo>
                  <a:lnTo>
                    <a:pt x="1191" y="1168"/>
                  </a:lnTo>
                  <a:lnTo>
                    <a:pt x="334" y="1168"/>
                  </a:lnTo>
                  <a:lnTo>
                    <a:pt x="334" y="370"/>
                  </a:lnTo>
                  <a:lnTo>
                    <a:pt x="1037" y="370"/>
                  </a:lnTo>
                  <a:cubicBezTo>
                    <a:pt x="1132" y="370"/>
                    <a:pt x="1215" y="287"/>
                    <a:pt x="1215" y="191"/>
                  </a:cubicBezTo>
                  <a:cubicBezTo>
                    <a:pt x="1215" y="96"/>
                    <a:pt x="1144" y="1"/>
                    <a:pt x="103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3235;p64"/>
            <p:cNvSpPr/>
            <p:nvPr/>
          </p:nvSpPr>
          <p:spPr>
            <a:xfrm>
              <a:off x="3251353" y="3579133"/>
              <a:ext cx="42843" cy="34376"/>
            </a:xfrm>
            <a:custGeom>
              <a:avLst/>
              <a:gdLst/>
              <a:ahLst/>
              <a:cxnLst/>
              <a:rect l="l" t="t" r="r" b="b"/>
              <a:pathLst>
                <a:path w="1346" h="1080" extrusionOk="0">
                  <a:moveTo>
                    <a:pt x="1169" y="0"/>
                  </a:moveTo>
                  <a:cubicBezTo>
                    <a:pt x="1124" y="0"/>
                    <a:pt x="1079" y="18"/>
                    <a:pt x="1048" y="55"/>
                  </a:cubicBezTo>
                  <a:lnTo>
                    <a:pt x="489" y="662"/>
                  </a:lnTo>
                  <a:lnTo>
                    <a:pt x="310" y="472"/>
                  </a:lnTo>
                  <a:cubicBezTo>
                    <a:pt x="279" y="435"/>
                    <a:pt x="232" y="417"/>
                    <a:pt x="185" y="417"/>
                  </a:cubicBezTo>
                  <a:cubicBezTo>
                    <a:pt x="142" y="417"/>
                    <a:pt x="100" y="432"/>
                    <a:pt x="72" y="460"/>
                  </a:cubicBezTo>
                  <a:cubicBezTo>
                    <a:pt x="1" y="520"/>
                    <a:pt x="1" y="639"/>
                    <a:pt x="60" y="698"/>
                  </a:cubicBezTo>
                  <a:lnTo>
                    <a:pt x="358" y="1020"/>
                  </a:lnTo>
                  <a:cubicBezTo>
                    <a:pt x="382" y="1055"/>
                    <a:pt x="429" y="1079"/>
                    <a:pt x="477" y="1079"/>
                  </a:cubicBezTo>
                  <a:cubicBezTo>
                    <a:pt x="513" y="1079"/>
                    <a:pt x="560" y="1067"/>
                    <a:pt x="584" y="1020"/>
                  </a:cubicBezTo>
                  <a:lnTo>
                    <a:pt x="1286" y="281"/>
                  </a:lnTo>
                  <a:cubicBezTo>
                    <a:pt x="1346" y="198"/>
                    <a:pt x="1346" y="103"/>
                    <a:pt x="1286" y="43"/>
                  </a:cubicBezTo>
                  <a:cubicBezTo>
                    <a:pt x="1252" y="15"/>
                    <a:pt x="1210" y="0"/>
                    <a:pt x="116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3236;p64"/>
            <p:cNvSpPr/>
            <p:nvPr/>
          </p:nvSpPr>
          <p:spPr>
            <a:xfrm>
              <a:off x="3215736" y="3359188"/>
              <a:ext cx="253558" cy="89442"/>
            </a:xfrm>
            <a:custGeom>
              <a:avLst/>
              <a:gdLst/>
              <a:ahLst/>
              <a:cxnLst/>
              <a:rect l="l" t="t" r="r" b="b"/>
              <a:pathLst>
                <a:path w="7966" h="2810" extrusionOk="0">
                  <a:moveTo>
                    <a:pt x="179" y="0"/>
                  </a:moveTo>
                  <a:cubicBezTo>
                    <a:pt x="84" y="0"/>
                    <a:pt x="0" y="72"/>
                    <a:pt x="0" y="179"/>
                  </a:cubicBezTo>
                  <a:lnTo>
                    <a:pt x="0" y="2631"/>
                  </a:lnTo>
                  <a:cubicBezTo>
                    <a:pt x="0" y="2739"/>
                    <a:pt x="72" y="2810"/>
                    <a:pt x="167" y="2810"/>
                  </a:cubicBezTo>
                  <a:lnTo>
                    <a:pt x="7787" y="2810"/>
                  </a:lnTo>
                  <a:cubicBezTo>
                    <a:pt x="7870" y="2810"/>
                    <a:pt x="7966" y="2739"/>
                    <a:pt x="7966" y="2631"/>
                  </a:cubicBezTo>
                  <a:lnTo>
                    <a:pt x="7966" y="179"/>
                  </a:lnTo>
                  <a:cubicBezTo>
                    <a:pt x="7966" y="83"/>
                    <a:pt x="7882" y="0"/>
                    <a:pt x="7787" y="0"/>
                  </a:cubicBezTo>
                  <a:lnTo>
                    <a:pt x="7275" y="0"/>
                  </a:lnTo>
                  <a:cubicBezTo>
                    <a:pt x="7192" y="0"/>
                    <a:pt x="7097" y="72"/>
                    <a:pt x="7097" y="179"/>
                  </a:cubicBezTo>
                  <a:cubicBezTo>
                    <a:pt x="7097" y="262"/>
                    <a:pt x="7168" y="357"/>
                    <a:pt x="7275" y="357"/>
                  </a:cubicBezTo>
                  <a:lnTo>
                    <a:pt x="7620" y="357"/>
                  </a:lnTo>
                  <a:lnTo>
                    <a:pt x="7620" y="2465"/>
                  </a:lnTo>
                  <a:lnTo>
                    <a:pt x="346" y="2465"/>
                  </a:lnTo>
                  <a:lnTo>
                    <a:pt x="346" y="357"/>
                  </a:lnTo>
                  <a:lnTo>
                    <a:pt x="6716" y="357"/>
                  </a:lnTo>
                  <a:cubicBezTo>
                    <a:pt x="6799" y="357"/>
                    <a:pt x="6894" y="286"/>
                    <a:pt x="6894" y="179"/>
                  </a:cubicBezTo>
                  <a:cubicBezTo>
                    <a:pt x="6894" y="83"/>
                    <a:pt x="6811" y="0"/>
                    <a:pt x="671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746908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87;p32"/>
          <p:cNvSpPr txBox="1">
            <a:spLocks noGrp="1"/>
          </p:cNvSpPr>
          <p:nvPr>
            <p:ph type="ctrTitle"/>
          </p:nvPr>
        </p:nvSpPr>
        <p:spPr>
          <a:xfrm>
            <a:off x="1637131" y="1229270"/>
            <a:ext cx="3707244" cy="1558995"/>
          </a:xfrm>
          <a:prstGeom prst="rect">
            <a:avLst/>
          </a:prstGeom>
          <a:solidFill>
            <a:srgbClr val="002845"/>
          </a:solidFill>
        </p:spPr>
        <p:txBody>
          <a:bodyPr spcFirstLastPara="1" wrap="square" lIns="91425" tIns="91425" rIns="91425" bIns="91425" anchor="b" anchorCtr="0">
            <a:noAutofit/>
          </a:bodyPr>
          <a:lstStyle/>
          <a:p>
            <a:pPr marL="0" lvl="0" indent="0" algn="ctr" rtl="0">
              <a:spcBef>
                <a:spcPts val="0"/>
              </a:spcBef>
              <a:spcAft>
                <a:spcPts val="0"/>
              </a:spcAft>
              <a:buNone/>
            </a:pPr>
            <a:r>
              <a:rPr lang="en" b="1" dirty="0" smtClean="0">
                <a:solidFill>
                  <a:srgbClr val="FFD6E1"/>
                </a:solidFill>
              </a:rPr>
              <a:t>DATA</a:t>
            </a:r>
            <a:endParaRPr b="1" dirty="0">
              <a:solidFill>
                <a:srgbClr val="FFD6E1"/>
              </a:solidFill>
            </a:endParaRPr>
          </a:p>
        </p:txBody>
      </p:sp>
      <p:sp>
        <p:nvSpPr>
          <p:cNvPr id="7"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2"/>
                </a:solidFill>
              </a:rPr>
              <a:t>02</a:t>
            </a:r>
            <a:endParaRPr dirty="0">
              <a:solidFill>
                <a:schemeClr val="dk2"/>
              </a:solidFill>
            </a:endParaRPr>
          </a:p>
        </p:txBody>
      </p:sp>
      <p:sp>
        <p:nvSpPr>
          <p:cNvPr id="9"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1" name="Google Shape;693;p32"/>
          <p:cNvCxnSpPr>
            <a:stCxn id="7"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
        <p:nvSpPr>
          <p:cNvPr id="13" name="Google Shape;688;p32"/>
          <p:cNvSpPr txBox="1">
            <a:spLocks noGrp="1"/>
          </p:cNvSpPr>
          <p:nvPr>
            <p:ph type="subTitle" idx="1"/>
          </p:nvPr>
        </p:nvSpPr>
        <p:spPr>
          <a:xfrm>
            <a:off x="1315667" y="2700025"/>
            <a:ext cx="4519233" cy="10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About the data I have used….</a:t>
            </a:r>
            <a:endParaRPr dirty="0"/>
          </a:p>
        </p:txBody>
      </p:sp>
    </p:spTree>
    <p:extLst>
      <p:ext uri="{BB962C8B-B14F-4D97-AF65-F5344CB8AC3E}">
        <p14:creationId xmlns:p14="http://schemas.microsoft.com/office/powerpoint/2010/main" val="22686055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66;p26"/>
          <p:cNvSpPr txBox="1">
            <a:spLocks/>
          </p:cNvSpPr>
          <p:nvPr/>
        </p:nvSpPr>
        <p:spPr>
          <a:xfrm>
            <a:off x="774467" y="307334"/>
            <a:ext cx="1596527" cy="677418"/>
          </a:xfrm>
          <a:prstGeom prst="rect">
            <a:avLst/>
          </a:prstGeom>
          <a:solidFill>
            <a:srgbClr val="002845"/>
          </a:solidFill>
          <a:ln w="28575">
            <a:solidFill>
              <a:srgbClr val="0070C0"/>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pPr algn="l"/>
            <a:r>
              <a:rPr lang="en-IN" sz="4000" dirty="0" smtClean="0"/>
              <a:t>DATA:</a:t>
            </a:r>
            <a:endParaRPr lang="en-IN" sz="4000" dirty="0"/>
          </a:p>
        </p:txBody>
      </p:sp>
      <p:grpSp>
        <p:nvGrpSpPr>
          <p:cNvPr id="16" name="Google Shape;11320;p60"/>
          <p:cNvGrpSpPr/>
          <p:nvPr/>
        </p:nvGrpSpPr>
        <p:grpSpPr>
          <a:xfrm>
            <a:off x="2507697" y="307334"/>
            <a:ext cx="864559" cy="671084"/>
            <a:chOff x="2611458" y="3816374"/>
            <a:chExt cx="426329" cy="332375"/>
          </a:xfrm>
        </p:grpSpPr>
        <p:sp>
          <p:nvSpPr>
            <p:cNvPr id="17" name="Google Shape;11321;p60"/>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322;p60"/>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1323;p60"/>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1324;p60"/>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1325;p60"/>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1326;p60"/>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1327;p60"/>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1328;p60"/>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1329;p60"/>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330;p60"/>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Subtitle 2"/>
          <p:cNvSpPr>
            <a:spLocks noGrp="1"/>
          </p:cNvSpPr>
          <p:nvPr>
            <p:ph type="subTitle" idx="1"/>
          </p:nvPr>
        </p:nvSpPr>
        <p:spPr>
          <a:xfrm>
            <a:off x="709777" y="1029156"/>
            <a:ext cx="3297523" cy="1770435"/>
          </a:xfrm>
          <a:solidFill>
            <a:srgbClr val="002845"/>
          </a:solidFill>
        </p:spPr>
        <p:txBody>
          <a:bodyPr/>
          <a:lstStyle/>
          <a:p>
            <a:pPr algn="l"/>
            <a:r>
              <a:rPr lang="en-IN" sz="1400" b="1" u="sng" dirty="0"/>
              <a:t>ATHLETE_EVENTS.CSV</a:t>
            </a:r>
            <a:endParaRPr lang="en-IN" sz="1400" dirty="0"/>
          </a:p>
          <a:p>
            <a:pPr lvl="0" algn="l"/>
            <a:r>
              <a:rPr lang="en-IN" sz="1400" b="1" dirty="0"/>
              <a:t>ID</a:t>
            </a:r>
            <a:r>
              <a:rPr lang="en-IN" sz="1400" dirty="0"/>
              <a:t> - Unique number for each athlete</a:t>
            </a:r>
          </a:p>
          <a:p>
            <a:pPr lvl="0" algn="l"/>
            <a:r>
              <a:rPr lang="en-IN" sz="1400" b="1" dirty="0"/>
              <a:t>Name</a:t>
            </a:r>
            <a:r>
              <a:rPr lang="en-IN" sz="1400" dirty="0"/>
              <a:t> - Athlete's name</a:t>
            </a:r>
          </a:p>
          <a:p>
            <a:pPr lvl="0" algn="l"/>
            <a:r>
              <a:rPr lang="en-IN" sz="1400" b="1" dirty="0"/>
              <a:t>Sex</a:t>
            </a:r>
            <a:r>
              <a:rPr lang="en-IN" sz="1400" dirty="0"/>
              <a:t> - M or F</a:t>
            </a:r>
          </a:p>
          <a:p>
            <a:pPr lvl="0" algn="l"/>
            <a:r>
              <a:rPr lang="en-IN" sz="1400" b="1" dirty="0"/>
              <a:t>Age</a:t>
            </a:r>
            <a:r>
              <a:rPr lang="en-IN" sz="1400" dirty="0"/>
              <a:t> - Integer</a:t>
            </a:r>
          </a:p>
          <a:p>
            <a:pPr lvl="0" algn="l"/>
            <a:r>
              <a:rPr lang="en-IN" sz="1400" b="1" dirty="0"/>
              <a:t>Height</a:t>
            </a:r>
            <a:r>
              <a:rPr lang="en-IN" sz="1400" dirty="0"/>
              <a:t> - In centimetres</a:t>
            </a:r>
          </a:p>
          <a:p>
            <a:pPr lvl="0" algn="l"/>
            <a:r>
              <a:rPr lang="en-IN" sz="1400" b="1" dirty="0"/>
              <a:t>Weight</a:t>
            </a:r>
            <a:r>
              <a:rPr lang="en-IN" sz="1400" dirty="0"/>
              <a:t> - In kilograms</a:t>
            </a:r>
          </a:p>
          <a:p>
            <a:pPr lvl="0" algn="l"/>
            <a:r>
              <a:rPr lang="en-IN" sz="1400" b="1" dirty="0"/>
              <a:t>Team</a:t>
            </a:r>
            <a:r>
              <a:rPr lang="en-IN" sz="1400" dirty="0"/>
              <a:t> - Team name</a:t>
            </a:r>
          </a:p>
          <a:p>
            <a:pPr lvl="0" algn="l"/>
            <a:r>
              <a:rPr lang="en-IN" sz="1400" b="1" dirty="0"/>
              <a:t>NOC</a:t>
            </a:r>
            <a:r>
              <a:rPr lang="en-IN" sz="1400" dirty="0"/>
              <a:t> - National Olympic Committee 3-letter code</a:t>
            </a:r>
          </a:p>
          <a:p>
            <a:pPr lvl="0" algn="l"/>
            <a:r>
              <a:rPr lang="en-IN" sz="1400" b="1" dirty="0"/>
              <a:t>Games</a:t>
            </a:r>
            <a:r>
              <a:rPr lang="en-IN" sz="1400" dirty="0"/>
              <a:t> - Year and season</a:t>
            </a:r>
          </a:p>
          <a:p>
            <a:pPr lvl="0" algn="l"/>
            <a:r>
              <a:rPr lang="en-IN" sz="1400" b="1" dirty="0"/>
              <a:t>Year</a:t>
            </a:r>
            <a:r>
              <a:rPr lang="en-IN" sz="1400" dirty="0"/>
              <a:t> – Integer </a:t>
            </a:r>
            <a:r>
              <a:rPr lang="en-US" sz="1400" dirty="0"/>
              <a:t>(Year in which Olympic happens)</a:t>
            </a:r>
            <a:endParaRPr lang="en-IN" sz="1400" dirty="0"/>
          </a:p>
          <a:p>
            <a:pPr lvl="0" algn="l"/>
            <a:r>
              <a:rPr lang="en-IN" sz="1400" b="1" dirty="0"/>
              <a:t>Season</a:t>
            </a:r>
            <a:r>
              <a:rPr lang="en-IN" sz="1400" dirty="0"/>
              <a:t> - Summer or Winter</a:t>
            </a:r>
          </a:p>
          <a:p>
            <a:pPr lvl="0" algn="l"/>
            <a:r>
              <a:rPr lang="en-IN" sz="1400" b="1" dirty="0"/>
              <a:t>City</a:t>
            </a:r>
            <a:r>
              <a:rPr lang="en-IN" sz="1400" dirty="0"/>
              <a:t> - Host city</a:t>
            </a:r>
          </a:p>
          <a:p>
            <a:pPr lvl="0" algn="l"/>
            <a:r>
              <a:rPr lang="en-IN" sz="1400" b="1" dirty="0"/>
              <a:t>Sport</a:t>
            </a:r>
            <a:r>
              <a:rPr lang="en-IN" sz="1400" dirty="0"/>
              <a:t> - Sport</a:t>
            </a:r>
          </a:p>
          <a:p>
            <a:pPr lvl="0" algn="l"/>
            <a:r>
              <a:rPr lang="en-IN" sz="1400" b="1" dirty="0"/>
              <a:t>Event</a:t>
            </a:r>
            <a:r>
              <a:rPr lang="en-IN" sz="1400" dirty="0"/>
              <a:t> - Event</a:t>
            </a:r>
          </a:p>
          <a:p>
            <a:pPr lvl="0" algn="l"/>
            <a:r>
              <a:rPr lang="en-IN" sz="1400" b="1" dirty="0"/>
              <a:t>Medal</a:t>
            </a:r>
            <a:r>
              <a:rPr lang="en-IN" sz="1400" dirty="0"/>
              <a:t> - Gold, Silver, Bronze, or NA</a:t>
            </a:r>
          </a:p>
          <a:p>
            <a:pPr lvl="0" algn="l">
              <a:buClr>
                <a:schemeClr val="bg1"/>
              </a:buClr>
              <a:buSzPct val="100000"/>
              <a:buFont typeface="Arial" panose="020B0604020202020204" pitchFamily="34" charset="0"/>
              <a:buChar char="•"/>
            </a:pPr>
            <a:endParaRPr lang="en-IN" sz="1400" dirty="0"/>
          </a:p>
        </p:txBody>
      </p:sp>
      <p:sp>
        <p:nvSpPr>
          <p:cNvPr id="38" name="Google Shape;466;p26"/>
          <p:cNvSpPr txBox="1">
            <a:spLocks/>
          </p:cNvSpPr>
          <p:nvPr/>
        </p:nvSpPr>
        <p:spPr>
          <a:xfrm>
            <a:off x="819367" y="1118541"/>
            <a:ext cx="3187933" cy="3891772"/>
          </a:xfrm>
          <a:prstGeom prst="rect">
            <a:avLst/>
          </a:prstGeom>
          <a:noFill/>
          <a:ln w="28575">
            <a:solidFill>
              <a:srgbClr val="F09720"/>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pPr algn="l"/>
            <a:endParaRPr lang="en-IN" sz="4000" dirty="0"/>
          </a:p>
        </p:txBody>
      </p:sp>
      <p:sp>
        <p:nvSpPr>
          <p:cNvPr id="39" name="Subtitle 2"/>
          <p:cNvSpPr txBox="1">
            <a:spLocks/>
          </p:cNvSpPr>
          <p:nvPr/>
        </p:nvSpPr>
        <p:spPr>
          <a:xfrm>
            <a:off x="4116890" y="2281522"/>
            <a:ext cx="4157449" cy="2180231"/>
          </a:xfrm>
          <a:prstGeom prst="rect">
            <a:avLst/>
          </a:prstGeom>
          <a:solidFill>
            <a:srgbClr val="00284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algn="l"/>
            <a:r>
              <a:rPr lang="en-IN" sz="1400" b="1" u="sng" dirty="0"/>
              <a:t>HOST CITY DATA</a:t>
            </a:r>
            <a:endParaRPr lang="en-IN" sz="1400" dirty="0"/>
          </a:p>
          <a:p>
            <a:pPr lvl="0" algn="l"/>
            <a:r>
              <a:rPr lang="en-IN" sz="1400" b="1" dirty="0" smtClean="0"/>
              <a:t>City-</a:t>
            </a:r>
            <a:r>
              <a:rPr lang="en-IN" sz="1400" dirty="0" smtClean="0"/>
              <a:t> </a:t>
            </a:r>
            <a:r>
              <a:rPr lang="en-IN" sz="1400" dirty="0"/>
              <a:t>Host city</a:t>
            </a:r>
          </a:p>
          <a:p>
            <a:pPr lvl="0" algn="l"/>
            <a:r>
              <a:rPr lang="en-IN" sz="1400" b="1" dirty="0"/>
              <a:t>Country-</a:t>
            </a:r>
            <a:r>
              <a:rPr lang="en-IN" sz="1400" dirty="0"/>
              <a:t> Host Country</a:t>
            </a:r>
          </a:p>
          <a:p>
            <a:pPr lvl="0" algn="l"/>
            <a:r>
              <a:rPr lang="en-IN" sz="1400" b="1" dirty="0"/>
              <a:t>Year-</a:t>
            </a:r>
            <a:r>
              <a:rPr lang="en-IN" sz="1400" dirty="0"/>
              <a:t> Integer (Year in which Olympic happens)</a:t>
            </a:r>
          </a:p>
          <a:p>
            <a:pPr lvl="0" algn="l"/>
            <a:r>
              <a:rPr lang="en-IN" sz="1400" b="1" dirty="0"/>
              <a:t>Continent-</a:t>
            </a:r>
            <a:r>
              <a:rPr lang="en-IN" sz="1400" dirty="0"/>
              <a:t> Name Of Continent of host country</a:t>
            </a:r>
          </a:p>
          <a:p>
            <a:pPr lvl="0" algn="l"/>
            <a:r>
              <a:rPr lang="en-IN" sz="1400" b="1" dirty="0"/>
              <a:t>Summer- </a:t>
            </a:r>
            <a:r>
              <a:rPr lang="en-IN" sz="1400" dirty="0"/>
              <a:t>Contain a value if Summer Olympic happen in corresponding year</a:t>
            </a:r>
          </a:p>
          <a:p>
            <a:pPr lvl="0" algn="l"/>
            <a:r>
              <a:rPr lang="en-IN" sz="1400" b="1" dirty="0"/>
              <a:t>Winter- </a:t>
            </a:r>
            <a:r>
              <a:rPr lang="en-IN" sz="1400" dirty="0"/>
              <a:t>Contain a value if Winter Olympic happen in corresponding year</a:t>
            </a:r>
          </a:p>
          <a:p>
            <a:pPr lvl="0" algn="l"/>
            <a:r>
              <a:rPr lang="en-IN" sz="1400" b="1" dirty="0"/>
              <a:t>Opening Ceremony- </a:t>
            </a:r>
            <a:r>
              <a:rPr lang="en-IN" sz="1400" dirty="0"/>
              <a:t>Date of opening ceremony</a:t>
            </a:r>
          </a:p>
          <a:p>
            <a:pPr lvl="0" algn="l"/>
            <a:r>
              <a:rPr lang="en-IN" sz="1400" b="1" dirty="0"/>
              <a:t>Closing Ceremony- </a:t>
            </a:r>
            <a:r>
              <a:rPr lang="en-IN" sz="1400" dirty="0"/>
              <a:t>Date of closing ceremony</a:t>
            </a:r>
          </a:p>
          <a:p>
            <a:pPr algn="l">
              <a:buClr>
                <a:schemeClr val="bg1"/>
              </a:buClr>
              <a:buSzPct val="100000"/>
              <a:buFont typeface="Arial" panose="020B0604020202020204" pitchFamily="34" charset="0"/>
              <a:buChar char="•"/>
            </a:pPr>
            <a:endParaRPr lang="en-IN" sz="1400" dirty="0"/>
          </a:p>
        </p:txBody>
      </p:sp>
      <p:sp>
        <p:nvSpPr>
          <p:cNvPr id="40" name="Google Shape;466;p26"/>
          <p:cNvSpPr txBox="1">
            <a:spLocks/>
          </p:cNvSpPr>
          <p:nvPr/>
        </p:nvSpPr>
        <p:spPr>
          <a:xfrm>
            <a:off x="4207835" y="2281521"/>
            <a:ext cx="3976369" cy="2720581"/>
          </a:xfrm>
          <a:prstGeom prst="rect">
            <a:avLst/>
          </a:prstGeom>
          <a:noFill/>
          <a:ln w="28575">
            <a:solidFill>
              <a:srgbClr val="FFD6E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pPr algn="l"/>
            <a:endParaRPr lang="en-IN" sz="4000" dirty="0"/>
          </a:p>
        </p:txBody>
      </p:sp>
      <p:sp>
        <p:nvSpPr>
          <p:cNvPr id="41" name="Subtitle 2"/>
          <p:cNvSpPr txBox="1">
            <a:spLocks/>
          </p:cNvSpPr>
          <p:nvPr/>
        </p:nvSpPr>
        <p:spPr>
          <a:xfrm>
            <a:off x="4041983" y="1118541"/>
            <a:ext cx="4307262" cy="836972"/>
          </a:xfrm>
          <a:prstGeom prst="rect">
            <a:avLst/>
          </a:prstGeom>
          <a:solidFill>
            <a:srgbClr val="002845"/>
          </a:solid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rgbClr val="000000"/>
              </a:buClr>
              <a:buSzPts val="1000"/>
              <a:buFont typeface="Maven Pro"/>
              <a:buNone/>
              <a:defRPr sz="1800" b="0" i="0" u="none" strike="noStrike" cap="none">
                <a:solidFill>
                  <a:schemeClr val="lt1"/>
                </a:solidFill>
                <a:latin typeface="Maven Pro"/>
                <a:ea typeface="Maven Pro"/>
                <a:cs typeface="Maven Pro"/>
                <a:sym typeface="Maven Pro"/>
              </a:defRPr>
            </a:lvl1pPr>
            <a:lvl2pPr marL="914400" marR="0" lvl="1"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2pPr>
            <a:lvl3pPr marL="1371600" marR="0" lvl="2"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3pPr>
            <a:lvl4pPr marL="1828800" marR="0" lvl="3"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4pPr>
            <a:lvl5pPr marL="2286000" marR="0" lvl="4"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5pPr>
            <a:lvl6pPr marL="2743200" marR="0" lvl="5"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6pPr>
            <a:lvl7pPr marL="3200400" marR="0" lvl="6"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7pPr>
            <a:lvl8pPr marL="3657600" marR="0" lvl="7"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8pPr>
            <a:lvl9pPr marL="4114800" marR="0" lvl="8" indent="-317500" algn="l" rtl="0">
              <a:lnSpc>
                <a:spcPct val="100000"/>
              </a:lnSpc>
              <a:spcBef>
                <a:spcPts val="0"/>
              </a:spcBef>
              <a:spcAft>
                <a:spcPts val="0"/>
              </a:spcAft>
              <a:buClr>
                <a:srgbClr val="000000"/>
              </a:buClr>
              <a:buSzPts val="1000"/>
              <a:buFont typeface="Maven Pro"/>
              <a:buNone/>
              <a:defRPr sz="1000" b="0" i="0" u="none" strike="noStrike" cap="none">
                <a:solidFill>
                  <a:srgbClr val="000000"/>
                </a:solidFill>
                <a:latin typeface="Maven Pro"/>
                <a:ea typeface="Maven Pro"/>
                <a:cs typeface="Maven Pro"/>
                <a:sym typeface="Maven Pro"/>
              </a:defRPr>
            </a:lvl9pPr>
          </a:lstStyle>
          <a:p>
            <a:pPr algn="l"/>
            <a:r>
              <a:rPr lang="en-IN" sz="1400" b="1" u="sng" dirty="0"/>
              <a:t>NOC_REGIONS.CSV</a:t>
            </a:r>
            <a:endParaRPr lang="en-IN" sz="1400" dirty="0"/>
          </a:p>
          <a:p>
            <a:pPr lvl="0" algn="l"/>
            <a:r>
              <a:rPr lang="en-IN" sz="1400" b="1" dirty="0"/>
              <a:t>NOC- </a:t>
            </a:r>
            <a:r>
              <a:rPr lang="en-IN" sz="1400" dirty="0"/>
              <a:t>National Olympic Committee 3-letter code</a:t>
            </a:r>
          </a:p>
          <a:p>
            <a:pPr lvl="0" algn="l"/>
            <a:r>
              <a:rPr lang="en-IN" sz="1400" b="1" dirty="0"/>
              <a:t>Region- </a:t>
            </a:r>
            <a:r>
              <a:rPr lang="en-IN" sz="1400" dirty="0"/>
              <a:t>Name of Country for corresponding NOC code</a:t>
            </a:r>
          </a:p>
          <a:p>
            <a:pPr algn="just">
              <a:buClr>
                <a:schemeClr val="bg1"/>
              </a:buClr>
              <a:buSzPct val="100000"/>
              <a:buFont typeface="Arial" panose="020B0604020202020204" pitchFamily="34" charset="0"/>
              <a:buChar char="•"/>
            </a:pPr>
            <a:endParaRPr lang="en-IN" sz="1400" dirty="0"/>
          </a:p>
        </p:txBody>
      </p:sp>
      <p:sp>
        <p:nvSpPr>
          <p:cNvPr id="42" name="Google Shape;466;p26"/>
          <p:cNvSpPr txBox="1">
            <a:spLocks/>
          </p:cNvSpPr>
          <p:nvPr/>
        </p:nvSpPr>
        <p:spPr>
          <a:xfrm>
            <a:off x="4210172" y="1118541"/>
            <a:ext cx="3976369" cy="1028030"/>
          </a:xfrm>
          <a:prstGeom prst="rect">
            <a:avLst/>
          </a:prstGeom>
          <a:noFill/>
          <a:ln w="28575">
            <a:solidFill>
              <a:schemeClr val="tx1"/>
            </a:solid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200"/>
              <a:buFont typeface="Share Tech"/>
              <a:buNone/>
              <a:defRPr sz="4800" b="0" i="0" u="none" strike="noStrike" cap="none">
                <a:solidFill>
                  <a:schemeClr val="lt1"/>
                </a:solidFill>
                <a:latin typeface="Share Tech"/>
                <a:ea typeface="Share Tech"/>
                <a:cs typeface="Share Tech"/>
                <a:sym typeface="Share Tech"/>
              </a:defRPr>
            </a:lvl1pPr>
            <a:lvl2pPr marR="0" lvl="1"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2pPr>
            <a:lvl3pPr marR="0" lvl="2"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3pPr>
            <a:lvl4pPr marR="0" lvl="3"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4pPr>
            <a:lvl5pPr marR="0" lvl="4"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5pPr>
            <a:lvl6pPr marR="0" lvl="5"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6pPr>
            <a:lvl7pPr marR="0" lvl="6"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7pPr>
            <a:lvl8pPr marR="0" lvl="7"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8pPr>
            <a:lvl9pPr marR="0" lvl="8" algn="l" rtl="0">
              <a:lnSpc>
                <a:spcPct val="100000"/>
              </a:lnSpc>
              <a:spcBef>
                <a:spcPts val="0"/>
              </a:spcBef>
              <a:spcAft>
                <a:spcPts val="0"/>
              </a:spcAft>
              <a:buClr>
                <a:srgbClr val="000000"/>
              </a:buClr>
              <a:buSzPts val="1200"/>
              <a:buFont typeface="Share Tech"/>
              <a:buNone/>
              <a:defRPr sz="1200" b="0" i="0" u="none" strike="noStrike" cap="none">
                <a:solidFill>
                  <a:srgbClr val="000000"/>
                </a:solidFill>
                <a:latin typeface="Share Tech"/>
                <a:ea typeface="Share Tech"/>
                <a:cs typeface="Share Tech"/>
                <a:sym typeface="Share Tech"/>
              </a:defRPr>
            </a:lvl9pPr>
          </a:lstStyle>
          <a:p>
            <a:pPr algn="l"/>
            <a:endParaRPr lang="en-IN" sz="4000" dirty="0"/>
          </a:p>
        </p:txBody>
      </p:sp>
    </p:spTree>
    <p:extLst>
      <p:ext uri="{BB962C8B-B14F-4D97-AF65-F5344CB8AC3E}">
        <p14:creationId xmlns:p14="http://schemas.microsoft.com/office/powerpoint/2010/main" val="8388909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32"/>
          <p:cNvSpPr txBox="1">
            <a:spLocks noGrp="1"/>
          </p:cNvSpPr>
          <p:nvPr>
            <p:ph type="ctrTitle"/>
          </p:nvPr>
        </p:nvSpPr>
        <p:spPr>
          <a:xfrm>
            <a:off x="1554481" y="1694090"/>
            <a:ext cx="3768204" cy="1558995"/>
          </a:xfrm>
          <a:prstGeom prst="rect">
            <a:avLst/>
          </a:prstGeom>
          <a:solidFill>
            <a:srgbClr val="002845"/>
          </a:solidFill>
        </p:spPr>
        <p:txBody>
          <a:bodyPr spcFirstLastPara="1" wrap="square" lIns="91425" tIns="91425" rIns="91425" bIns="91425" anchor="b" anchorCtr="0">
            <a:noAutofit/>
          </a:bodyPr>
          <a:lstStyle/>
          <a:p>
            <a:pPr marL="0" lvl="0" indent="0" algn="ctr" rtl="0">
              <a:spcBef>
                <a:spcPts val="0"/>
              </a:spcBef>
              <a:spcAft>
                <a:spcPts val="0"/>
              </a:spcAft>
              <a:buNone/>
            </a:pPr>
            <a:r>
              <a:rPr lang="en" b="1" dirty="0" smtClean="0">
                <a:solidFill>
                  <a:srgbClr val="FFD6E1"/>
                </a:solidFill>
              </a:rPr>
              <a:t>SOURCE OF DATASET?</a:t>
            </a:r>
            <a:endParaRPr b="1" dirty="0">
              <a:solidFill>
                <a:srgbClr val="FFD6E1"/>
              </a:solidFill>
            </a:endParaRPr>
          </a:p>
        </p:txBody>
      </p:sp>
      <p:sp>
        <p:nvSpPr>
          <p:cNvPr id="688" name="Google Shape;688;p32"/>
          <p:cNvSpPr txBox="1">
            <a:spLocks noGrp="1"/>
          </p:cNvSpPr>
          <p:nvPr>
            <p:ph type="subTitle" idx="1"/>
          </p:nvPr>
        </p:nvSpPr>
        <p:spPr>
          <a:xfrm>
            <a:off x="1369950" y="3036643"/>
            <a:ext cx="4412925" cy="104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smtClean="0"/>
              <a:t>From where I have taken this Data…</a:t>
            </a:r>
            <a:endParaRPr dirty="0"/>
          </a:p>
        </p:txBody>
      </p:sp>
      <p:sp>
        <p:nvSpPr>
          <p:cNvPr id="689" name="Google Shape;689;p32"/>
          <p:cNvSpPr/>
          <p:nvPr/>
        </p:nvSpPr>
        <p:spPr>
          <a:xfrm>
            <a:off x="5782875" y="1868575"/>
            <a:ext cx="1085100" cy="10851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2"/>
          <p:cNvSpPr txBox="1">
            <a:spLocks noGrp="1"/>
          </p:cNvSpPr>
          <p:nvPr>
            <p:ph type="title" idx="2"/>
          </p:nvPr>
        </p:nvSpPr>
        <p:spPr>
          <a:xfrm>
            <a:off x="5834900" y="2122225"/>
            <a:ext cx="981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chemeClr val="dk2"/>
                </a:solidFill>
              </a:rPr>
              <a:t>03</a:t>
            </a:r>
            <a:endParaRPr dirty="0">
              <a:solidFill>
                <a:schemeClr val="dk2"/>
              </a:solidFill>
            </a:endParaRPr>
          </a:p>
        </p:txBody>
      </p:sp>
      <p:sp>
        <p:nvSpPr>
          <p:cNvPr id="691" name="Google Shape;691;p32"/>
          <p:cNvSpPr/>
          <p:nvPr/>
        </p:nvSpPr>
        <p:spPr>
          <a:xfrm>
            <a:off x="1370476" y="3869000"/>
            <a:ext cx="6279992" cy="104326"/>
          </a:xfrm>
          <a:custGeom>
            <a:avLst/>
            <a:gdLst/>
            <a:ahLst/>
            <a:cxnLst/>
            <a:rect l="l" t="t" r="r" b="b"/>
            <a:pathLst>
              <a:path w="143387" h="2382" extrusionOk="0">
                <a:moveTo>
                  <a:pt x="1185" y="0"/>
                </a:moveTo>
                <a:cubicBezTo>
                  <a:pt x="530" y="0"/>
                  <a:pt x="1" y="529"/>
                  <a:pt x="1" y="1184"/>
                </a:cubicBezTo>
                <a:cubicBezTo>
                  <a:pt x="1" y="1840"/>
                  <a:pt x="530" y="2382"/>
                  <a:pt x="1185" y="2382"/>
                </a:cubicBezTo>
                <a:lnTo>
                  <a:pt x="142189" y="2382"/>
                </a:lnTo>
                <a:cubicBezTo>
                  <a:pt x="142844" y="2382"/>
                  <a:pt x="143386" y="1840"/>
                  <a:pt x="143386" y="1184"/>
                </a:cubicBezTo>
                <a:cubicBezTo>
                  <a:pt x="143386" y="529"/>
                  <a:pt x="142844" y="0"/>
                  <a:pt x="142189"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2"/>
          <p:cNvSpPr/>
          <p:nvPr/>
        </p:nvSpPr>
        <p:spPr>
          <a:xfrm>
            <a:off x="1369950" y="3869000"/>
            <a:ext cx="5074478" cy="104326"/>
          </a:xfrm>
          <a:custGeom>
            <a:avLst/>
            <a:gdLst/>
            <a:ahLst/>
            <a:cxnLst/>
            <a:rect l="l" t="t" r="r" b="b"/>
            <a:pathLst>
              <a:path w="87904" h="2382" extrusionOk="0">
                <a:moveTo>
                  <a:pt x="1197" y="0"/>
                </a:moveTo>
                <a:cubicBezTo>
                  <a:pt x="529" y="0"/>
                  <a:pt x="0" y="529"/>
                  <a:pt x="0" y="1184"/>
                </a:cubicBezTo>
                <a:cubicBezTo>
                  <a:pt x="0" y="1840"/>
                  <a:pt x="529" y="2382"/>
                  <a:pt x="1197" y="2382"/>
                </a:cubicBezTo>
                <a:lnTo>
                  <a:pt x="86719" y="2382"/>
                </a:lnTo>
                <a:cubicBezTo>
                  <a:pt x="87375" y="2382"/>
                  <a:pt x="87904" y="1840"/>
                  <a:pt x="87904" y="1184"/>
                </a:cubicBezTo>
                <a:cubicBezTo>
                  <a:pt x="87904" y="529"/>
                  <a:pt x="87375" y="0"/>
                  <a:pt x="86719"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3" name="Google Shape;693;p32"/>
          <p:cNvCxnSpPr>
            <a:stCxn id="689" idx="2"/>
          </p:cNvCxnSpPr>
          <p:nvPr/>
        </p:nvCxnSpPr>
        <p:spPr>
          <a:xfrm>
            <a:off x="6325425" y="2953675"/>
            <a:ext cx="0" cy="978000"/>
          </a:xfrm>
          <a:prstGeom prst="straightConnector1">
            <a:avLst/>
          </a:prstGeom>
          <a:noFill/>
          <a:ln w="19050" cap="flat" cmpd="sng">
            <a:solidFill>
              <a:schemeClr val="accent2"/>
            </a:solidFill>
            <a:prstDash val="solid"/>
            <a:round/>
            <a:headEnd type="none" w="med" len="med"/>
            <a:tailEnd type="none" w="med" len="med"/>
          </a:ln>
        </p:spPr>
      </p:cxnSp>
    </p:spTree>
    <p:extLst>
      <p:ext uri="{BB962C8B-B14F-4D97-AF65-F5344CB8AC3E}">
        <p14:creationId xmlns:p14="http://schemas.microsoft.com/office/powerpoint/2010/main" val="23859712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6"/>
          <p:cNvSpPr txBox="1">
            <a:spLocks noGrp="1"/>
          </p:cNvSpPr>
          <p:nvPr>
            <p:ph type="body" idx="1"/>
          </p:nvPr>
        </p:nvSpPr>
        <p:spPr>
          <a:xfrm>
            <a:off x="618825" y="1215924"/>
            <a:ext cx="3967368" cy="3786900"/>
          </a:xfrm>
          <a:prstGeom prst="rect">
            <a:avLst/>
          </a:prstGeom>
        </p:spPr>
        <p:txBody>
          <a:bodyPr spcFirstLastPara="1" wrap="square" lIns="91425" tIns="91425" rIns="91425" bIns="91425" anchor="t" anchorCtr="0">
            <a:noAutofit/>
          </a:bodyPr>
          <a:lstStyle/>
          <a:p>
            <a:pPr marL="165100" indent="0" algn="just">
              <a:buNone/>
            </a:pPr>
            <a:r>
              <a:rPr lang="en-IN" sz="1400" dirty="0"/>
              <a:t>This dataset that I have taken is from </a:t>
            </a:r>
            <a:r>
              <a:rPr lang="en-IN" sz="1400" b="1" dirty="0"/>
              <a:t>KAGGLE</a:t>
            </a:r>
            <a:r>
              <a:rPr lang="en-IN" sz="1400" dirty="0"/>
              <a:t>. Kaggle, a subsidiary of Google LLC, is an online community of data scientists and machine learning practitioners. Kaggle allows users to find and publish data sets, explore and build models in a web-based data-science environment, work with other data scientists and machine learning engineers, and enter competitions to solve data science challenges. </a:t>
            </a:r>
            <a:endParaRPr lang="en-IN" sz="1400" dirty="0" smtClean="0"/>
          </a:p>
          <a:p>
            <a:pPr marL="165100" indent="0" algn="just">
              <a:buNone/>
            </a:pPr>
            <a:endParaRPr lang="en-IN" sz="1400" dirty="0"/>
          </a:p>
          <a:p>
            <a:pPr marL="165100" indent="0" algn="just">
              <a:buNone/>
            </a:pPr>
            <a:r>
              <a:rPr lang="en-US" sz="1400" dirty="0" smtClean="0"/>
              <a:t>Also</a:t>
            </a:r>
            <a:r>
              <a:rPr lang="en-US" sz="1400" dirty="0"/>
              <a:t>, the data for Host Countries is taken from an article about Olympics on </a:t>
            </a:r>
            <a:r>
              <a:rPr lang="en-US" sz="1400" b="1" dirty="0"/>
              <a:t>Wikipedia</a:t>
            </a:r>
            <a:r>
              <a:rPr lang="en-US" sz="1400" dirty="0"/>
              <a:t>. </a:t>
            </a:r>
            <a:endParaRPr lang="en-IN" sz="1400" dirty="0"/>
          </a:p>
          <a:p>
            <a:pPr marL="0" lvl="0" indent="0">
              <a:buNone/>
            </a:pPr>
            <a:endParaRPr lang="en-US" dirty="0"/>
          </a:p>
          <a:p>
            <a:pPr marL="0" lvl="0" indent="0" algn="just">
              <a:buNone/>
            </a:pPr>
            <a:endParaRPr lang="en-US" dirty="0" smtClean="0"/>
          </a:p>
          <a:p>
            <a:pPr marL="0" lvl="0" indent="0" algn="just">
              <a:buNone/>
            </a:pPr>
            <a:r>
              <a:rPr lang="en-US" dirty="0"/>
              <a:t> </a:t>
            </a:r>
            <a:r>
              <a:rPr lang="en-US" dirty="0" smtClean="0"/>
              <a:t>  </a:t>
            </a:r>
          </a:p>
          <a:p>
            <a:pPr marL="0" lvl="0" indent="0">
              <a:buNone/>
            </a:pPr>
            <a:endParaRPr dirty="0"/>
          </a:p>
        </p:txBody>
      </p:sp>
      <p:sp>
        <p:nvSpPr>
          <p:cNvPr id="466" name="Google Shape;466;p26"/>
          <p:cNvSpPr txBox="1">
            <a:spLocks noGrp="1"/>
          </p:cNvSpPr>
          <p:nvPr>
            <p:ph type="ctrTitle"/>
          </p:nvPr>
        </p:nvSpPr>
        <p:spPr>
          <a:xfrm>
            <a:off x="618825" y="312057"/>
            <a:ext cx="4595201" cy="677418"/>
          </a:xfrm>
          <a:prstGeom prst="rect">
            <a:avLst/>
          </a:prstGeom>
          <a:ln w="28575">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t>SOURCE OF DATASET?</a:t>
            </a:r>
            <a:endParaRPr sz="4000"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62285" y="1157867"/>
            <a:ext cx="3911600" cy="3580615"/>
          </a:xfrm>
          <a:prstGeom prst="rect">
            <a:avLst/>
          </a:prstGeom>
        </p:spPr>
      </p:pic>
      <p:sp>
        <p:nvSpPr>
          <p:cNvPr id="5" name="Google Shape;11345;p60"/>
          <p:cNvSpPr/>
          <p:nvPr/>
        </p:nvSpPr>
        <p:spPr>
          <a:xfrm>
            <a:off x="6260659" y="312057"/>
            <a:ext cx="568312" cy="478972"/>
          </a:xfrm>
          <a:custGeom>
            <a:avLst/>
            <a:gdLst/>
            <a:ahLst/>
            <a:cxnLst/>
            <a:rect l="l" t="t" r="r" b="b"/>
            <a:pathLst>
              <a:path w="12228" h="11183" extrusionOk="0">
                <a:moveTo>
                  <a:pt x="4560" y="3991"/>
                </a:moveTo>
                <a:cubicBezTo>
                  <a:pt x="4739" y="3991"/>
                  <a:pt x="4894" y="4146"/>
                  <a:pt x="4894" y="4324"/>
                </a:cubicBezTo>
                <a:cubicBezTo>
                  <a:pt x="4894" y="4503"/>
                  <a:pt x="4739" y="4646"/>
                  <a:pt x="4560" y="4646"/>
                </a:cubicBezTo>
                <a:cubicBezTo>
                  <a:pt x="4382" y="4646"/>
                  <a:pt x="4239" y="4503"/>
                  <a:pt x="4239" y="4324"/>
                </a:cubicBezTo>
                <a:cubicBezTo>
                  <a:pt x="4251" y="4134"/>
                  <a:pt x="4382" y="3991"/>
                  <a:pt x="4560" y="3991"/>
                </a:cubicBezTo>
                <a:close/>
                <a:moveTo>
                  <a:pt x="5930" y="1419"/>
                </a:moveTo>
                <a:lnTo>
                  <a:pt x="5930" y="2003"/>
                </a:lnTo>
                <a:lnTo>
                  <a:pt x="5941" y="4051"/>
                </a:lnTo>
                <a:lnTo>
                  <a:pt x="5965" y="5872"/>
                </a:lnTo>
                <a:lnTo>
                  <a:pt x="1619" y="4908"/>
                </a:lnTo>
                <a:cubicBezTo>
                  <a:pt x="1869" y="3801"/>
                  <a:pt x="2548" y="2848"/>
                  <a:pt x="3489" y="2229"/>
                </a:cubicBezTo>
                <a:lnTo>
                  <a:pt x="4275" y="3670"/>
                </a:lnTo>
                <a:cubicBezTo>
                  <a:pt x="4025" y="3777"/>
                  <a:pt x="3858" y="4027"/>
                  <a:pt x="3858" y="4313"/>
                </a:cubicBezTo>
                <a:cubicBezTo>
                  <a:pt x="3858" y="4694"/>
                  <a:pt x="4179" y="5027"/>
                  <a:pt x="4572" y="5027"/>
                </a:cubicBezTo>
                <a:cubicBezTo>
                  <a:pt x="4965" y="5027"/>
                  <a:pt x="5287" y="4705"/>
                  <a:pt x="5287" y="4313"/>
                </a:cubicBezTo>
                <a:cubicBezTo>
                  <a:pt x="5287" y="3967"/>
                  <a:pt x="5037" y="3670"/>
                  <a:pt x="4715" y="3610"/>
                </a:cubicBezTo>
                <a:lnTo>
                  <a:pt x="3846" y="2015"/>
                </a:lnTo>
                <a:cubicBezTo>
                  <a:pt x="4477" y="1657"/>
                  <a:pt x="5168" y="1455"/>
                  <a:pt x="5930" y="1419"/>
                </a:cubicBezTo>
                <a:close/>
                <a:moveTo>
                  <a:pt x="6287" y="4265"/>
                </a:moveTo>
                <a:cubicBezTo>
                  <a:pt x="7227" y="4348"/>
                  <a:pt x="7965" y="5158"/>
                  <a:pt x="7965" y="6122"/>
                </a:cubicBezTo>
                <a:cubicBezTo>
                  <a:pt x="7965" y="6491"/>
                  <a:pt x="7846" y="6872"/>
                  <a:pt x="7644" y="7170"/>
                </a:cubicBezTo>
                <a:lnTo>
                  <a:pt x="6287" y="6039"/>
                </a:lnTo>
                <a:lnTo>
                  <a:pt x="6287" y="4265"/>
                </a:lnTo>
                <a:close/>
                <a:moveTo>
                  <a:pt x="6477" y="348"/>
                </a:moveTo>
                <a:cubicBezTo>
                  <a:pt x="9501" y="526"/>
                  <a:pt x="11871" y="3039"/>
                  <a:pt x="11871" y="6063"/>
                </a:cubicBezTo>
                <a:cubicBezTo>
                  <a:pt x="11835" y="7349"/>
                  <a:pt x="11454" y="8539"/>
                  <a:pt x="10728" y="9516"/>
                </a:cubicBezTo>
                <a:cubicBezTo>
                  <a:pt x="10692" y="9563"/>
                  <a:pt x="10644" y="9575"/>
                  <a:pt x="10609" y="9575"/>
                </a:cubicBezTo>
                <a:cubicBezTo>
                  <a:pt x="10561" y="9575"/>
                  <a:pt x="10513" y="9563"/>
                  <a:pt x="10490" y="9527"/>
                </a:cubicBezTo>
                <a:lnTo>
                  <a:pt x="9537" y="8730"/>
                </a:lnTo>
                <a:cubicBezTo>
                  <a:pt x="10013" y="8123"/>
                  <a:pt x="10311" y="7384"/>
                  <a:pt x="10394" y="6610"/>
                </a:cubicBezTo>
                <a:cubicBezTo>
                  <a:pt x="10406" y="6491"/>
                  <a:pt x="10323" y="6396"/>
                  <a:pt x="10204" y="6396"/>
                </a:cubicBezTo>
                <a:cubicBezTo>
                  <a:pt x="10097" y="6396"/>
                  <a:pt x="10025" y="6468"/>
                  <a:pt x="10013" y="6551"/>
                </a:cubicBezTo>
                <a:cubicBezTo>
                  <a:pt x="9930" y="7206"/>
                  <a:pt x="9680" y="7849"/>
                  <a:pt x="9299" y="8384"/>
                </a:cubicBezTo>
                <a:cubicBezTo>
                  <a:pt x="9275" y="8396"/>
                  <a:pt x="9263" y="8432"/>
                  <a:pt x="9251" y="8444"/>
                </a:cubicBezTo>
                <a:cubicBezTo>
                  <a:pt x="9251" y="8444"/>
                  <a:pt x="9251" y="8456"/>
                  <a:pt x="9239" y="8456"/>
                </a:cubicBezTo>
                <a:lnTo>
                  <a:pt x="7954" y="7372"/>
                </a:lnTo>
                <a:cubicBezTo>
                  <a:pt x="8227" y="7003"/>
                  <a:pt x="8370" y="6539"/>
                  <a:pt x="8370" y="6075"/>
                </a:cubicBezTo>
                <a:cubicBezTo>
                  <a:pt x="8370" y="4908"/>
                  <a:pt x="7465" y="3920"/>
                  <a:pt x="6299" y="3836"/>
                </a:cubicBezTo>
                <a:lnTo>
                  <a:pt x="6287" y="2146"/>
                </a:lnTo>
                <a:lnTo>
                  <a:pt x="6418" y="2146"/>
                </a:lnTo>
                <a:cubicBezTo>
                  <a:pt x="6453" y="2146"/>
                  <a:pt x="6501" y="2146"/>
                  <a:pt x="6525" y="2169"/>
                </a:cubicBezTo>
                <a:cubicBezTo>
                  <a:pt x="8358" y="2360"/>
                  <a:pt x="9811" y="3812"/>
                  <a:pt x="10025" y="5646"/>
                </a:cubicBezTo>
                <a:cubicBezTo>
                  <a:pt x="10037" y="5753"/>
                  <a:pt x="10109" y="5813"/>
                  <a:pt x="10216" y="5813"/>
                </a:cubicBezTo>
                <a:cubicBezTo>
                  <a:pt x="10335" y="5813"/>
                  <a:pt x="10430" y="5706"/>
                  <a:pt x="10406" y="5598"/>
                </a:cubicBezTo>
                <a:cubicBezTo>
                  <a:pt x="10192" y="3503"/>
                  <a:pt x="8430" y="1848"/>
                  <a:pt x="6299" y="1765"/>
                </a:cubicBezTo>
                <a:lnTo>
                  <a:pt x="6299" y="526"/>
                </a:lnTo>
                <a:cubicBezTo>
                  <a:pt x="6299" y="479"/>
                  <a:pt x="6322" y="443"/>
                  <a:pt x="6346" y="407"/>
                </a:cubicBezTo>
                <a:cubicBezTo>
                  <a:pt x="6382" y="360"/>
                  <a:pt x="6418" y="348"/>
                  <a:pt x="6477" y="348"/>
                </a:cubicBezTo>
                <a:close/>
                <a:moveTo>
                  <a:pt x="1477" y="5277"/>
                </a:moveTo>
                <a:lnTo>
                  <a:pt x="5870" y="6241"/>
                </a:lnTo>
                <a:lnTo>
                  <a:pt x="4667" y="10575"/>
                </a:lnTo>
                <a:cubicBezTo>
                  <a:pt x="2774" y="9980"/>
                  <a:pt x="1405" y="8206"/>
                  <a:pt x="1405" y="6110"/>
                </a:cubicBezTo>
                <a:cubicBezTo>
                  <a:pt x="1405" y="5825"/>
                  <a:pt x="1441" y="5539"/>
                  <a:pt x="1477" y="5277"/>
                </a:cubicBezTo>
                <a:close/>
                <a:moveTo>
                  <a:pt x="6215" y="6468"/>
                </a:moveTo>
                <a:lnTo>
                  <a:pt x="7549" y="7599"/>
                </a:lnTo>
                <a:lnTo>
                  <a:pt x="9132" y="8920"/>
                </a:lnTo>
                <a:lnTo>
                  <a:pt x="9573" y="9289"/>
                </a:lnTo>
                <a:cubicBezTo>
                  <a:pt x="8680" y="10266"/>
                  <a:pt x="7430" y="10813"/>
                  <a:pt x="6108" y="10813"/>
                </a:cubicBezTo>
                <a:cubicBezTo>
                  <a:pt x="5739" y="10813"/>
                  <a:pt x="5382" y="10766"/>
                  <a:pt x="5037" y="10694"/>
                </a:cubicBezTo>
                <a:lnTo>
                  <a:pt x="6215" y="6468"/>
                </a:lnTo>
                <a:close/>
                <a:moveTo>
                  <a:pt x="6429" y="1"/>
                </a:moveTo>
                <a:cubicBezTo>
                  <a:pt x="6297" y="1"/>
                  <a:pt x="6159" y="59"/>
                  <a:pt x="6060" y="157"/>
                </a:cubicBezTo>
                <a:cubicBezTo>
                  <a:pt x="5953" y="264"/>
                  <a:pt x="5882" y="407"/>
                  <a:pt x="5882" y="562"/>
                </a:cubicBezTo>
                <a:lnTo>
                  <a:pt x="5882" y="1038"/>
                </a:lnTo>
                <a:cubicBezTo>
                  <a:pt x="5084" y="1062"/>
                  <a:pt x="4310" y="1288"/>
                  <a:pt x="3620" y="1669"/>
                </a:cubicBezTo>
                <a:lnTo>
                  <a:pt x="3191" y="872"/>
                </a:lnTo>
                <a:cubicBezTo>
                  <a:pt x="3155" y="812"/>
                  <a:pt x="3084" y="764"/>
                  <a:pt x="3024" y="764"/>
                </a:cubicBezTo>
                <a:lnTo>
                  <a:pt x="393" y="764"/>
                </a:lnTo>
                <a:lnTo>
                  <a:pt x="393" y="443"/>
                </a:lnTo>
                <a:cubicBezTo>
                  <a:pt x="393" y="336"/>
                  <a:pt x="298" y="241"/>
                  <a:pt x="203" y="241"/>
                </a:cubicBezTo>
                <a:cubicBezTo>
                  <a:pt x="95" y="241"/>
                  <a:pt x="0" y="336"/>
                  <a:pt x="0" y="443"/>
                </a:cubicBezTo>
                <a:lnTo>
                  <a:pt x="0" y="1467"/>
                </a:lnTo>
                <a:cubicBezTo>
                  <a:pt x="0" y="1574"/>
                  <a:pt x="95" y="1657"/>
                  <a:pt x="203" y="1657"/>
                </a:cubicBezTo>
                <a:cubicBezTo>
                  <a:pt x="298" y="1657"/>
                  <a:pt x="393" y="1562"/>
                  <a:pt x="393" y="1467"/>
                </a:cubicBezTo>
                <a:lnTo>
                  <a:pt x="393" y="1157"/>
                </a:lnTo>
                <a:lnTo>
                  <a:pt x="2917" y="1157"/>
                </a:lnTo>
                <a:lnTo>
                  <a:pt x="3310" y="1872"/>
                </a:lnTo>
                <a:cubicBezTo>
                  <a:pt x="3024" y="2062"/>
                  <a:pt x="2762" y="2277"/>
                  <a:pt x="2501" y="2527"/>
                </a:cubicBezTo>
                <a:cubicBezTo>
                  <a:pt x="1548" y="3467"/>
                  <a:pt x="1036" y="4753"/>
                  <a:pt x="1036" y="6098"/>
                </a:cubicBezTo>
                <a:cubicBezTo>
                  <a:pt x="1036" y="8885"/>
                  <a:pt x="3310" y="11182"/>
                  <a:pt x="6120" y="11182"/>
                </a:cubicBezTo>
                <a:cubicBezTo>
                  <a:pt x="7573" y="11182"/>
                  <a:pt x="8918" y="10575"/>
                  <a:pt x="9882" y="9516"/>
                </a:cubicBezTo>
                <a:lnTo>
                  <a:pt x="10240" y="9813"/>
                </a:lnTo>
                <a:cubicBezTo>
                  <a:pt x="10347" y="9908"/>
                  <a:pt x="10466" y="9944"/>
                  <a:pt x="10597" y="9944"/>
                </a:cubicBezTo>
                <a:lnTo>
                  <a:pt x="10656" y="9944"/>
                </a:lnTo>
                <a:cubicBezTo>
                  <a:pt x="10811" y="9932"/>
                  <a:pt x="10942" y="9837"/>
                  <a:pt x="11037" y="9718"/>
                </a:cubicBezTo>
                <a:cubicBezTo>
                  <a:pt x="11823" y="8670"/>
                  <a:pt x="12228" y="7420"/>
                  <a:pt x="12228" y="6098"/>
                </a:cubicBezTo>
                <a:cubicBezTo>
                  <a:pt x="12228" y="2884"/>
                  <a:pt x="9692" y="205"/>
                  <a:pt x="6465" y="2"/>
                </a:cubicBezTo>
                <a:cubicBezTo>
                  <a:pt x="6453" y="1"/>
                  <a:pt x="6441" y="1"/>
                  <a:pt x="642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6"/>
          <p:cNvSpPr txBox="1">
            <a:spLocks noGrp="1"/>
          </p:cNvSpPr>
          <p:nvPr>
            <p:ph type="body" idx="1"/>
          </p:nvPr>
        </p:nvSpPr>
        <p:spPr>
          <a:xfrm>
            <a:off x="334105" y="1238128"/>
            <a:ext cx="4913794" cy="3786900"/>
          </a:xfrm>
          <a:prstGeom prst="rect">
            <a:avLst/>
          </a:prstGeom>
        </p:spPr>
        <p:txBody>
          <a:bodyPr spcFirstLastPara="1" wrap="square" lIns="91425" tIns="91425" rIns="91425" bIns="91425" anchor="t" anchorCtr="0">
            <a:noAutofit/>
          </a:bodyPr>
          <a:lstStyle/>
          <a:p>
            <a:r>
              <a:rPr lang="en-IN" dirty="0"/>
              <a:t>You can view the dataset at:</a:t>
            </a:r>
          </a:p>
          <a:p>
            <a:pPr marL="165100" indent="0">
              <a:buNone/>
            </a:pPr>
            <a:r>
              <a:rPr lang="en-IN" sz="2000" u="sng" dirty="0" smtClean="0">
                <a:hlinkClick r:id="rId3"/>
              </a:rPr>
              <a:t>DATASET</a:t>
            </a:r>
            <a:endParaRPr lang="en-IN" sz="2000" u="sng" dirty="0" smtClean="0"/>
          </a:p>
          <a:p>
            <a:pPr marL="165100" indent="0">
              <a:buNone/>
            </a:pPr>
            <a:endParaRPr lang="en-US" u="sng" dirty="0"/>
          </a:p>
          <a:p>
            <a:pPr marL="165100" indent="0">
              <a:buNone/>
            </a:pPr>
            <a:endParaRPr lang="en-IN" dirty="0"/>
          </a:p>
          <a:p>
            <a:r>
              <a:rPr lang="en-IN" dirty="0"/>
              <a:t>Also, the data for Host Countries is taken from an article about Olympics on Wikipedia. The link for that Data is here-</a:t>
            </a:r>
          </a:p>
          <a:p>
            <a:pPr marL="165100" indent="0">
              <a:buNone/>
            </a:pPr>
            <a:r>
              <a:rPr lang="en-IN" sz="2000" u="sng" dirty="0">
                <a:hlinkClick r:id="rId4"/>
              </a:rPr>
              <a:t>DATA ON </a:t>
            </a:r>
            <a:r>
              <a:rPr lang="en-IN" sz="2000" u="sng" dirty="0" smtClean="0">
                <a:hlinkClick r:id="rId4"/>
              </a:rPr>
              <a:t>WIKIPEDIA</a:t>
            </a:r>
            <a:endParaRPr lang="en-IN" sz="2000" u="sng" dirty="0" smtClean="0"/>
          </a:p>
          <a:p>
            <a:pPr marL="165100" indent="0">
              <a:buNone/>
            </a:pPr>
            <a:endParaRPr lang="en-US" u="sng" dirty="0"/>
          </a:p>
          <a:p>
            <a:pPr marL="165100" indent="0">
              <a:buNone/>
            </a:pPr>
            <a:endParaRPr lang="en-IN" dirty="0"/>
          </a:p>
          <a:p>
            <a:r>
              <a:rPr lang="en-IN" dirty="0"/>
              <a:t>After extracting the raw data and storing it in a excel file, I have uploaded that data on Google Drive. The link for the same is as follows-</a:t>
            </a:r>
          </a:p>
          <a:p>
            <a:pPr marL="165100" indent="0">
              <a:buNone/>
            </a:pPr>
            <a:r>
              <a:rPr lang="en-IN" sz="2000" u="sng" dirty="0">
                <a:hlinkClick r:id="rId5"/>
              </a:rPr>
              <a:t>HOST CITY DATA ON DRIVE</a:t>
            </a:r>
            <a:endParaRPr lang="en-IN" sz="2000" dirty="0"/>
          </a:p>
          <a:p>
            <a:pPr marL="171450" indent="-171450"/>
            <a:endParaRPr lang="en-US" dirty="0"/>
          </a:p>
          <a:p>
            <a:pPr marL="0" indent="0" algn="just">
              <a:buNone/>
            </a:pPr>
            <a:r>
              <a:rPr lang="en-US" dirty="0" smtClean="0"/>
              <a:t> </a:t>
            </a:r>
          </a:p>
          <a:p>
            <a:pPr marL="0" lvl="0" indent="0">
              <a:buNone/>
            </a:pPr>
            <a:endParaRPr dirty="0"/>
          </a:p>
        </p:txBody>
      </p:sp>
      <p:sp>
        <p:nvSpPr>
          <p:cNvPr id="29" name="Google Shape;466;p26"/>
          <p:cNvSpPr txBox="1">
            <a:spLocks noGrp="1"/>
          </p:cNvSpPr>
          <p:nvPr>
            <p:ph type="ctrTitle"/>
          </p:nvPr>
        </p:nvSpPr>
        <p:spPr>
          <a:xfrm>
            <a:off x="618825" y="312057"/>
            <a:ext cx="4595201" cy="677418"/>
          </a:xfrm>
          <a:prstGeom prst="rect">
            <a:avLst/>
          </a:prstGeom>
          <a:ln w="28575">
            <a:solidFill>
              <a:srgbClr val="0070C0"/>
            </a:solidFill>
          </a:ln>
        </p:spPr>
        <p:txBody>
          <a:bodyPr spcFirstLastPara="1" wrap="square" lIns="91425" tIns="91425" rIns="91425" bIns="91425" anchor="ctr" anchorCtr="0">
            <a:noAutofit/>
          </a:bodyPr>
          <a:lstStyle/>
          <a:p>
            <a:pPr marL="0" lvl="0" indent="0" algn="l" rtl="0">
              <a:spcBef>
                <a:spcPts val="0"/>
              </a:spcBef>
              <a:spcAft>
                <a:spcPts val="0"/>
              </a:spcAft>
              <a:buNone/>
            </a:pPr>
            <a:r>
              <a:rPr lang="en" sz="4000" dirty="0" smtClean="0"/>
              <a:t>SOURCE OF DATASET?</a:t>
            </a:r>
            <a:endParaRPr sz="4000" dirty="0"/>
          </a:p>
        </p:txBody>
      </p:sp>
      <p:grpSp>
        <p:nvGrpSpPr>
          <p:cNvPr id="30" name="Google Shape;1530;p48"/>
          <p:cNvGrpSpPr/>
          <p:nvPr/>
        </p:nvGrpSpPr>
        <p:grpSpPr>
          <a:xfrm>
            <a:off x="5685712" y="1546038"/>
            <a:ext cx="2803292" cy="2383936"/>
            <a:chOff x="5496475" y="713700"/>
            <a:chExt cx="1382325" cy="1191775"/>
          </a:xfrm>
        </p:grpSpPr>
        <p:sp>
          <p:nvSpPr>
            <p:cNvPr id="31" name="Google Shape;1531;p48"/>
            <p:cNvSpPr/>
            <p:nvPr/>
          </p:nvSpPr>
          <p:spPr>
            <a:xfrm>
              <a:off x="5754750" y="713700"/>
              <a:ext cx="929150" cy="929150"/>
            </a:xfrm>
            <a:custGeom>
              <a:avLst/>
              <a:gdLst/>
              <a:ahLst/>
              <a:cxnLst/>
              <a:rect l="l" t="t" r="r" b="b"/>
              <a:pathLst>
                <a:path w="37166" h="37166" extrusionOk="0">
                  <a:moveTo>
                    <a:pt x="18575" y="1"/>
                  </a:moveTo>
                  <a:cubicBezTo>
                    <a:pt x="8324" y="1"/>
                    <a:pt x="1" y="8324"/>
                    <a:pt x="1" y="18592"/>
                  </a:cubicBezTo>
                  <a:cubicBezTo>
                    <a:pt x="1" y="28859"/>
                    <a:pt x="8324" y="37166"/>
                    <a:pt x="18575" y="37166"/>
                  </a:cubicBezTo>
                  <a:cubicBezTo>
                    <a:pt x="28843" y="37166"/>
                    <a:pt x="37166" y="28859"/>
                    <a:pt x="37166" y="18592"/>
                  </a:cubicBezTo>
                  <a:cubicBezTo>
                    <a:pt x="37166" y="8324"/>
                    <a:pt x="28843" y="1"/>
                    <a:pt x="18575" y="1"/>
                  </a:cubicBezTo>
                  <a:close/>
                </a:path>
              </a:pathLst>
            </a:custGeom>
            <a:solidFill>
              <a:srgbClr val="0028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32;p48"/>
            <p:cNvSpPr/>
            <p:nvPr/>
          </p:nvSpPr>
          <p:spPr>
            <a:xfrm rot="1576680">
              <a:off x="6293477" y="878587"/>
              <a:ext cx="454816" cy="417565"/>
            </a:xfrm>
            <a:custGeom>
              <a:avLst/>
              <a:gdLst/>
              <a:ahLst/>
              <a:cxnLst/>
              <a:rect l="l" t="t" r="r" b="b"/>
              <a:pathLst>
                <a:path w="19597" h="18279" extrusionOk="0">
                  <a:moveTo>
                    <a:pt x="9362" y="1"/>
                  </a:moveTo>
                  <a:lnTo>
                    <a:pt x="0" y="18279"/>
                  </a:lnTo>
                  <a:lnTo>
                    <a:pt x="0" y="18279"/>
                  </a:lnTo>
                  <a:lnTo>
                    <a:pt x="19597" y="12115"/>
                  </a:lnTo>
                  <a:cubicBezTo>
                    <a:pt x="17932" y="6874"/>
                    <a:pt x="14257" y="2506"/>
                    <a:pt x="9362" y="1"/>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533;p48"/>
            <p:cNvSpPr/>
            <p:nvPr/>
          </p:nvSpPr>
          <p:spPr>
            <a:xfrm>
              <a:off x="5732541" y="713702"/>
              <a:ext cx="656800" cy="554100"/>
            </a:xfrm>
            <a:custGeom>
              <a:avLst/>
              <a:gdLst/>
              <a:ahLst/>
              <a:cxnLst/>
              <a:rect l="l" t="t" r="r" b="b"/>
              <a:pathLst>
                <a:path w="26272" h="22164" extrusionOk="0">
                  <a:moveTo>
                    <a:pt x="19533" y="0"/>
                  </a:moveTo>
                  <a:cubicBezTo>
                    <a:pt x="15242" y="0"/>
                    <a:pt x="11004" y="1485"/>
                    <a:pt x="7598" y="4331"/>
                  </a:cubicBezTo>
                  <a:cubicBezTo>
                    <a:pt x="2406" y="8682"/>
                    <a:pt x="0" y="15522"/>
                    <a:pt x="1302" y="22163"/>
                  </a:cubicBezTo>
                  <a:lnTo>
                    <a:pt x="19530" y="18571"/>
                  </a:lnTo>
                  <a:lnTo>
                    <a:pt x="26271" y="1265"/>
                  </a:lnTo>
                  <a:cubicBezTo>
                    <a:pt x="24087" y="416"/>
                    <a:pt x="21803" y="0"/>
                    <a:pt x="19533" y="0"/>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534;p48"/>
            <p:cNvSpPr/>
            <p:nvPr/>
          </p:nvSpPr>
          <p:spPr>
            <a:xfrm>
              <a:off x="5765332" y="1173513"/>
              <a:ext cx="829529" cy="484097"/>
            </a:xfrm>
            <a:custGeom>
              <a:avLst/>
              <a:gdLst/>
              <a:ahLst/>
              <a:cxnLst/>
              <a:rect l="l" t="t" r="r" b="b"/>
              <a:pathLst>
                <a:path w="36523" h="20657" extrusionOk="0">
                  <a:moveTo>
                    <a:pt x="20272" y="0"/>
                  </a:moveTo>
                  <a:lnTo>
                    <a:pt x="1" y="3989"/>
                  </a:lnTo>
                  <a:cubicBezTo>
                    <a:pt x="1566" y="11916"/>
                    <a:pt x="7598" y="18212"/>
                    <a:pt x="15460" y="20091"/>
                  </a:cubicBezTo>
                  <a:cubicBezTo>
                    <a:pt x="17054" y="20472"/>
                    <a:pt x="18663" y="20657"/>
                    <a:pt x="20257" y="20657"/>
                  </a:cubicBezTo>
                  <a:cubicBezTo>
                    <a:pt x="26523" y="20657"/>
                    <a:pt x="32555" y="17795"/>
                    <a:pt x="36523" y="12724"/>
                  </a:cubicBezTo>
                  <a:lnTo>
                    <a:pt x="20272" y="0"/>
                  </a:ln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535;p48"/>
            <p:cNvSpPr/>
            <p:nvPr/>
          </p:nvSpPr>
          <p:spPr>
            <a:xfrm>
              <a:off x="6772875" y="1814650"/>
              <a:ext cx="105925" cy="90775"/>
            </a:xfrm>
            <a:custGeom>
              <a:avLst/>
              <a:gdLst/>
              <a:ahLst/>
              <a:cxnLst/>
              <a:rect l="l" t="t" r="r" b="b"/>
              <a:pathLst>
                <a:path w="4237" h="3631" extrusionOk="0">
                  <a:moveTo>
                    <a:pt x="2424" y="0"/>
                  </a:moveTo>
                  <a:cubicBezTo>
                    <a:pt x="808" y="0"/>
                    <a:pt x="1" y="1962"/>
                    <a:pt x="1138" y="3099"/>
                  </a:cubicBezTo>
                  <a:cubicBezTo>
                    <a:pt x="1505" y="3466"/>
                    <a:pt x="1958" y="3630"/>
                    <a:pt x="2403" y="3630"/>
                  </a:cubicBezTo>
                  <a:cubicBezTo>
                    <a:pt x="3337" y="3630"/>
                    <a:pt x="4237" y="2907"/>
                    <a:pt x="4237" y="1813"/>
                  </a:cubicBezTo>
                  <a:cubicBezTo>
                    <a:pt x="4237" y="808"/>
                    <a:pt x="3429" y="0"/>
                    <a:pt x="2424" y="0"/>
                  </a:cubicBezTo>
                  <a:close/>
                </a:path>
              </a:pathLst>
            </a:custGeom>
            <a:solidFill>
              <a:srgbClr val="E898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536;p48"/>
            <p:cNvSpPr/>
            <p:nvPr/>
          </p:nvSpPr>
          <p:spPr>
            <a:xfrm>
              <a:off x="5921625" y="1814650"/>
              <a:ext cx="105925" cy="90775"/>
            </a:xfrm>
            <a:custGeom>
              <a:avLst/>
              <a:gdLst/>
              <a:ahLst/>
              <a:cxnLst/>
              <a:rect l="l" t="t" r="r" b="b"/>
              <a:pathLst>
                <a:path w="4237" h="3631" extrusionOk="0">
                  <a:moveTo>
                    <a:pt x="2424" y="0"/>
                  </a:moveTo>
                  <a:cubicBezTo>
                    <a:pt x="808" y="0"/>
                    <a:pt x="1" y="1962"/>
                    <a:pt x="1138" y="3099"/>
                  </a:cubicBezTo>
                  <a:cubicBezTo>
                    <a:pt x="1511" y="3466"/>
                    <a:pt x="1965" y="3630"/>
                    <a:pt x="2411" y="3630"/>
                  </a:cubicBezTo>
                  <a:cubicBezTo>
                    <a:pt x="3345" y="3630"/>
                    <a:pt x="4237" y="2907"/>
                    <a:pt x="4237" y="1813"/>
                  </a:cubicBezTo>
                  <a:cubicBezTo>
                    <a:pt x="4237" y="808"/>
                    <a:pt x="3429" y="0"/>
                    <a:pt x="2424" y="0"/>
                  </a:cubicBezTo>
                  <a:close/>
                </a:path>
              </a:pathLst>
            </a:custGeom>
            <a:solidFill>
              <a:srgbClr val="FFD6E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537;p48"/>
            <p:cNvSpPr/>
            <p:nvPr/>
          </p:nvSpPr>
          <p:spPr>
            <a:xfrm>
              <a:off x="6362500" y="1814650"/>
              <a:ext cx="90675" cy="90675"/>
            </a:xfrm>
            <a:custGeom>
              <a:avLst/>
              <a:gdLst/>
              <a:ahLst/>
              <a:cxnLst/>
              <a:rect l="l" t="t" r="r" b="b"/>
              <a:pathLst>
                <a:path w="3627" h="3627" extrusionOk="0">
                  <a:moveTo>
                    <a:pt x="1814" y="0"/>
                  </a:moveTo>
                  <a:cubicBezTo>
                    <a:pt x="808" y="0"/>
                    <a:pt x="1" y="808"/>
                    <a:pt x="1" y="1813"/>
                  </a:cubicBezTo>
                  <a:cubicBezTo>
                    <a:pt x="1" y="2819"/>
                    <a:pt x="808" y="3626"/>
                    <a:pt x="1814" y="3626"/>
                  </a:cubicBezTo>
                  <a:cubicBezTo>
                    <a:pt x="2819" y="3626"/>
                    <a:pt x="3627" y="2819"/>
                    <a:pt x="3627" y="1813"/>
                  </a:cubicBezTo>
                  <a:cubicBezTo>
                    <a:pt x="3627" y="808"/>
                    <a:pt x="2819" y="0"/>
                    <a:pt x="1814" y="0"/>
                  </a:cubicBezTo>
                  <a:close/>
                </a:path>
              </a:pathLst>
            </a:custGeom>
            <a:solidFill>
              <a:srgbClr val="FF9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538;p48"/>
            <p:cNvSpPr/>
            <p:nvPr/>
          </p:nvSpPr>
          <p:spPr>
            <a:xfrm>
              <a:off x="5496475" y="1814600"/>
              <a:ext cx="106675" cy="90875"/>
            </a:xfrm>
            <a:custGeom>
              <a:avLst/>
              <a:gdLst/>
              <a:ahLst/>
              <a:cxnLst/>
              <a:rect l="l" t="t" r="r" b="b"/>
              <a:pathLst>
                <a:path w="4267" h="3635" extrusionOk="0">
                  <a:moveTo>
                    <a:pt x="2390" y="1"/>
                  </a:moveTo>
                  <a:cubicBezTo>
                    <a:pt x="827" y="1"/>
                    <a:pt x="0" y="1885"/>
                    <a:pt x="1086" y="3051"/>
                  </a:cubicBezTo>
                  <a:cubicBezTo>
                    <a:pt x="1461" y="3454"/>
                    <a:pt x="1936" y="3634"/>
                    <a:pt x="2402" y="3634"/>
                  </a:cubicBezTo>
                  <a:cubicBezTo>
                    <a:pt x="3312" y="3634"/>
                    <a:pt x="4190" y="2949"/>
                    <a:pt x="4234" y="1881"/>
                  </a:cubicBezTo>
                  <a:cubicBezTo>
                    <a:pt x="4267" y="876"/>
                    <a:pt x="3476" y="35"/>
                    <a:pt x="2470" y="2"/>
                  </a:cubicBezTo>
                  <a:cubicBezTo>
                    <a:pt x="2443" y="1"/>
                    <a:pt x="2417" y="1"/>
                    <a:pt x="2390" y="1"/>
                  </a:cubicBezTo>
                  <a:close/>
                </a:path>
              </a:pathLst>
            </a:custGeom>
            <a:solidFill>
              <a:srgbClr val="00CF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20370804"/>
      </p:ext>
    </p:extLst>
  </p:cSld>
  <p:clrMapOvr>
    <a:masterClrMapping/>
  </p:clrMapOvr>
  <p:timing>
    <p:tnLst>
      <p:par>
        <p:cTn id="1" dur="indefinite" restart="never" nodeType="tmRoot"/>
      </p:par>
    </p:tnLst>
  </p:timing>
</p:sld>
</file>

<file path=ppt/theme/theme1.xml><?xml version="1.0" encoding="utf-8"?>
<a:theme xmlns:a="http://schemas.openxmlformats.org/drawingml/2006/main" name="Data Science Consulting by Slidesgo">
  <a:themeElements>
    <a:clrScheme name="Simple Light">
      <a:dk1>
        <a:srgbClr val="1A5E8F"/>
      </a:dk1>
      <a:lt1>
        <a:srgbClr val="FFFFFF"/>
      </a:lt1>
      <a:dk2>
        <a:srgbClr val="002845"/>
      </a:dk2>
      <a:lt2>
        <a:srgbClr val="FFD6E1"/>
      </a:lt2>
      <a:accent1>
        <a:srgbClr val="E898AC"/>
      </a:accent1>
      <a:accent2>
        <a:srgbClr val="00CFCC"/>
      </a:accent2>
      <a:accent3>
        <a:srgbClr val="FF9973"/>
      </a:accent3>
      <a:accent4>
        <a:srgbClr val="F64975"/>
      </a:accent4>
      <a:accent5>
        <a:srgbClr val="5EFFFD"/>
      </a:accent5>
      <a:accent6>
        <a:srgbClr val="FC723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686</TotalTime>
  <Words>1564</Words>
  <Application>Microsoft Office PowerPoint</Application>
  <PresentationFormat>On-screen Show (16:9)</PresentationFormat>
  <Paragraphs>223</Paragraphs>
  <Slides>29</Slides>
  <Notes>25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Livvic Light</vt:lpstr>
      <vt:lpstr>Calibri</vt:lpstr>
      <vt:lpstr>Arial</vt:lpstr>
      <vt:lpstr>Times New Roman</vt:lpstr>
      <vt:lpstr>Maven Pro</vt:lpstr>
      <vt:lpstr>Advent Pro SemiBold</vt:lpstr>
      <vt:lpstr>Nunito Light</vt:lpstr>
      <vt:lpstr>Share Tech</vt:lpstr>
      <vt:lpstr>Fira Sans Extra Condensed Medium</vt:lpstr>
      <vt:lpstr>Data Science Consulting by Slidesgo</vt:lpstr>
      <vt:lpstr>INTRODUCTION TO DATA MANAGEMENT</vt:lpstr>
      <vt:lpstr>ABOUT THE PROJECT</vt:lpstr>
      <vt:lpstr>ABOUT THE PROJECT:</vt:lpstr>
      <vt:lpstr>PowerPoint Presentation</vt:lpstr>
      <vt:lpstr>DATA</vt:lpstr>
      <vt:lpstr>PowerPoint Presentation</vt:lpstr>
      <vt:lpstr>SOURCE OF DATASET?</vt:lpstr>
      <vt:lpstr>SOURCE OF DATASET?</vt:lpstr>
      <vt:lpstr>SOURCE OF DATASET?</vt:lpstr>
      <vt:lpstr>DASHBOARD</vt:lpstr>
      <vt:lpstr>PowerPoint Presentation</vt:lpstr>
      <vt:lpstr>PowerPoint Presentation</vt:lpstr>
      <vt:lpstr>DATA ANALYSIS AND RESULTS</vt:lpstr>
      <vt:lpstr>01</vt:lpstr>
      <vt:lpstr>02</vt:lpstr>
      <vt:lpstr>03</vt:lpstr>
      <vt:lpstr>04</vt:lpstr>
      <vt:lpstr>05</vt:lpstr>
      <vt:lpstr>05</vt:lpstr>
      <vt:lpstr>05</vt:lpstr>
      <vt:lpstr>06</vt:lpstr>
      <vt:lpstr>07</vt:lpstr>
      <vt:lpstr>08</vt:lpstr>
      <vt:lpstr>09</vt:lpstr>
      <vt:lpstr>10</vt:lpstr>
      <vt:lpstr>11</vt:lpstr>
      <vt:lpstr>12</vt:lpstr>
      <vt:lpstr>PowerPoint Presentation</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SIX WEEKS SUMMER TRAINING WITH UPGRAD ON DATA SCIENCE</dc:title>
  <dc:creator>loveleen verma</dc:creator>
  <cp:lastModifiedBy>DELL</cp:lastModifiedBy>
  <cp:revision>72</cp:revision>
  <dcterms:modified xsi:type="dcterms:W3CDTF">2021-12-15T12:40:42Z</dcterms:modified>
</cp:coreProperties>
</file>